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notesMasterIdLst>
    <p:notesMasterId r:id="rId4"/>
  </p:notesMasterIdLst>
  <p:sldIdLst>
    <p:sldId id="260" r:id="rId2"/>
    <p:sldId id="258" r:id="rId3"/>
  </p:sldIdLst>
  <p:sldSz cx="9601200" cy="7315200"/>
  <p:notesSz cx="6858000" cy="9144000"/>
  <p:defaultTextStyle>
    <a:defPPr>
      <a:defRPr lang="en-US"/>
    </a:defPPr>
    <a:lvl1pPr marL="0" algn="l" defTabSz="966612" rtl="0" eaLnBrk="1" latinLnBrk="0" hangingPunct="1">
      <a:defRPr sz="1903" kern="1200">
        <a:solidFill>
          <a:schemeClr val="tx1"/>
        </a:solidFill>
        <a:latin typeface="+mn-lt"/>
        <a:ea typeface="+mn-ea"/>
        <a:cs typeface="+mn-cs"/>
      </a:defRPr>
    </a:lvl1pPr>
    <a:lvl2pPr marL="483306" algn="l" defTabSz="966612" rtl="0" eaLnBrk="1" latinLnBrk="0" hangingPunct="1">
      <a:defRPr sz="1903" kern="1200">
        <a:solidFill>
          <a:schemeClr val="tx1"/>
        </a:solidFill>
        <a:latin typeface="+mn-lt"/>
        <a:ea typeface="+mn-ea"/>
        <a:cs typeface="+mn-cs"/>
      </a:defRPr>
    </a:lvl2pPr>
    <a:lvl3pPr marL="966612" algn="l" defTabSz="966612" rtl="0" eaLnBrk="1" latinLnBrk="0" hangingPunct="1">
      <a:defRPr sz="1903" kern="1200">
        <a:solidFill>
          <a:schemeClr val="tx1"/>
        </a:solidFill>
        <a:latin typeface="+mn-lt"/>
        <a:ea typeface="+mn-ea"/>
        <a:cs typeface="+mn-cs"/>
      </a:defRPr>
    </a:lvl3pPr>
    <a:lvl4pPr marL="1449918" algn="l" defTabSz="966612" rtl="0" eaLnBrk="1" latinLnBrk="0" hangingPunct="1">
      <a:defRPr sz="1903" kern="1200">
        <a:solidFill>
          <a:schemeClr val="tx1"/>
        </a:solidFill>
        <a:latin typeface="+mn-lt"/>
        <a:ea typeface="+mn-ea"/>
        <a:cs typeface="+mn-cs"/>
      </a:defRPr>
    </a:lvl4pPr>
    <a:lvl5pPr marL="1933224" algn="l" defTabSz="966612" rtl="0" eaLnBrk="1" latinLnBrk="0" hangingPunct="1">
      <a:defRPr sz="1903" kern="1200">
        <a:solidFill>
          <a:schemeClr val="tx1"/>
        </a:solidFill>
        <a:latin typeface="+mn-lt"/>
        <a:ea typeface="+mn-ea"/>
        <a:cs typeface="+mn-cs"/>
      </a:defRPr>
    </a:lvl5pPr>
    <a:lvl6pPr marL="2416531" algn="l" defTabSz="966612" rtl="0" eaLnBrk="1" latinLnBrk="0" hangingPunct="1">
      <a:defRPr sz="1903" kern="1200">
        <a:solidFill>
          <a:schemeClr val="tx1"/>
        </a:solidFill>
        <a:latin typeface="+mn-lt"/>
        <a:ea typeface="+mn-ea"/>
        <a:cs typeface="+mn-cs"/>
      </a:defRPr>
    </a:lvl6pPr>
    <a:lvl7pPr marL="2899837" algn="l" defTabSz="966612" rtl="0" eaLnBrk="1" latinLnBrk="0" hangingPunct="1">
      <a:defRPr sz="1903" kern="1200">
        <a:solidFill>
          <a:schemeClr val="tx1"/>
        </a:solidFill>
        <a:latin typeface="+mn-lt"/>
        <a:ea typeface="+mn-ea"/>
        <a:cs typeface="+mn-cs"/>
      </a:defRPr>
    </a:lvl7pPr>
    <a:lvl8pPr marL="3383143" algn="l" defTabSz="966612" rtl="0" eaLnBrk="1" latinLnBrk="0" hangingPunct="1">
      <a:defRPr sz="1903" kern="1200">
        <a:solidFill>
          <a:schemeClr val="tx1"/>
        </a:solidFill>
        <a:latin typeface="+mn-lt"/>
        <a:ea typeface="+mn-ea"/>
        <a:cs typeface="+mn-cs"/>
      </a:defRPr>
    </a:lvl8pPr>
    <a:lvl9pPr marL="3866449" algn="l" defTabSz="966612" rtl="0" eaLnBrk="1" latinLnBrk="0" hangingPunct="1">
      <a:defRPr sz="190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28" userDrawn="1">
          <p15:clr>
            <a:srgbClr val="A4A3A4"/>
          </p15:clr>
        </p15:guide>
        <p15:guide id="2" pos="302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15"/>
    <p:restoredTop sz="96208"/>
  </p:normalViewPr>
  <p:slideViewPr>
    <p:cSldViewPr snapToGrid="0" snapToObjects="1">
      <p:cViewPr varScale="1">
        <p:scale>
          <a:sx n="97" d="100"/>
          <a:sy n="97" d="100"/>
        </p:scale>
        <p:origin x="1216" y="208"/>
      </p:cViewPr>
      <p:guideLst>
        <p:guide orient="horz" pos="2328"/>
        <p:guide pos="302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235C23-E22F-FD4D-9A67-25609B556714}" type="datetimeFigureOut">
              <a:rPr lang="en-US" smtClean="0"/>
              <a:t>9/11/20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03350" y="1143000"/>
            <a:ext cx="40513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1E7444-68D3-3847-89A7-8B25CF4D7D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97840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66612" rtl="0" eaLnBrk="1" latinLnBrk="0" hangingPunct="1">
      <a:defRPr sz="1269" kern="1200">
        <a:solidFill>
          <a:schemeClr val="tx1"/>
        </a:solidFill>
        <a:latin typeface="+mn-lt"/>
        <a:ea typeface="+mn-ea"/>
        <a:cs typeface="+mn-cs"/>
      </a:defRPr>
    </a:lvl1pPr>
    <a:lvl2pPr marL="483306" algn="l" defTabSz="966612" rtl="0" eaLnBrk="1" latinLnBrk="0" hangingPunct="1">
      <a:defRPr sz="1269" kern="1200">
        <a:solidFill>
          <a:schemeClr val="tx1"/>
        </a:solidFill>
        <a:latin typeface="+mn-lt"/>
        <a:ea typeface="+mn-ea"/>
        <a:cs typeface="+mn-cs"/>
      </a:defRPr>
    </a:lvl2pPr>
    <a:lvl3pPr marL="966612" algn="l" defTabSz="966612" rtl="0" eaLnBrk="1" latinLnBrk="0" hangingPunct="1">
      <a:defRPr sz="1269" kern="1200">
        <a:solidFill>
          <a:schemeClr val="tx1"/>
        </a:solidFill>
        <a:latin typeface="+mn-lt"/>
        <a:ea typeface="+mn-ea"/>
        <a:cs typeface="+mn-cs"/>
      </a:defRPr>
    </a:lvl3pPr>
    <a:lvl4pPr marL="1449918" algn="l" defTabSz="966612" rtl="0" eaLnBrk="1" latinLnBrk="0" hangingPunct="1">
      <a:defRPr sz="1269" kern="1200">
        <a:solidFill>
          <a:schemeClr val="tx1"/>
        </a:solidFill>
        <a:latin typeface="+mn-lt"/>
        <a:ea typeface="+mn-ea"/>
        <a:cs typeface="+mn-cs"/>
      </a:defRPr>
    </a:lvl4pPr>
    <a:lvl5pPr marL="1933224" algn="l" defTabSz="966612" rtl="0" eaLnBrk="1" latinLnBrk="0" hangingPunct="1">
      <a:defRPr sz="1269" kern="1200">
        <a:solidFill>
          <a:schemeClr val="tx1"/>
        </a:solidFill>
        <a:latin typeface="+mn-lt"/>
        <a:ea typeface="+mn-ea"/>
        <a:cs typeface="+mn-cs"/>
      </a:defRPr>
    </a:lvl5pPr>
    <a:lvl6pPr marL="2416531" algn="l" defTabSz="966612" rtl="0" eaLnBrk="1" latinLnBrk="0" hangingPunct="1">
      <a:defRPr sz="1269" kern="1200">
        <a:solidFill>
          <a:schemeClr val="tx1"/>
        </a:solidFill>
        <a:latin typeface="+mn-lt"/>
        <a:ea typeface="+mn-ea"/>
        <a:cs typeface="+mn-cs"/>
      </a:defRPr>
    </a:lvl6pPr>
    <a:lvl7pPr marL="2899837" algn="l" defTabSz="966612" rtl="0" eaLnBrk="1" latinLnBrk="0" hangingPunct="1">
      <a:defRPr sz="1269" kern="1200">
        <a:solidFill>
          <a:schemeClr val="tx1"/>
        </a:solidFill>
        <a:latin typeface="+mn-lt"/>
        <a:ea typeface="+mn-ea"/>
        <a:cs typeface="+mn-cs"/>
      </a:defRPr>
    </a:lvl7pPr>
    <a:lvl8pPr marL="3383143" algn="l" defTabSz="966612" rtl="0" eaLnBrk="1" latinLnBrk="0" hangingPunct="1">
      <a:defRPr sz="1269" kern="1200">
        <a:solidFill>
          <a:schemeClr val="tx1"/>
        </a:solidFill>
        <a:latin typeface="+mn-lt"/>
        <a:ea typeface="+mn-ea"/>
        <a:cs typeface="+mn-cs"/>
      </a:defRPr>
    </a:lvl8pPr>
    <a:lvl9pPr marL="3866449" algn="l" defTabSz="966612" rtl="0" eaLnBrk="1" latinLnBrk="0" hangingPunct="1">
      <a:defRPr sz="1269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g930becbfa7_0_197:notes"/>
          <p:cNvSpPr txBox="1">
            <a:spLocks noGrp="1"/>
          </p:cNvSpPr>
          <p:nvPr>
            <p:ph type="body" idx="1"/>
          </p:nvPr>
        </p:nvSpPr>
        <p:spPr>
          <a:xfrm>
            <a:off x="685800" y="4400549"/>
            <a:ext cx="5486400" cy="3600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1" name="Google Shape;131;g930becbfa7_0_19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403350" y="1143000"/>
            <a:ext cx="4049713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7283745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0090" y="1197187"/>
            <a:ext cx="8161020" cy="2546773"/>
          </a:xfrm>
        </p:spPr>
        <p:txBody>
          <a:bodyPr anchor="b"/>
          <a:lstStyle>
            <a:lvl1pPr algn="ctr">
              <a:defRPr sz="63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00150" y="3842174"/>
            <a:ext cx="7200900" cy="1766146"/>
          </a:xfrm>
        </p:spPr>
        <p:txBody>
          <a:bodyPr/>
          <a:lstStyle>
            <a:lvl1pPr marL="0" indent="0" algn="ctr">
              <a:buNone/>
              <a:defRPr sz="2520"/>
            </a:lvl1pPr>
            <a:lvl2pPr marL="480060" indent="0" algn="ctr">
              <a:buNone/>
              <a:defRPr sz="2100"/>
            </a:lvl2pPr>
            <a:lvl3pPr marL="960120" indent="0" algn="ctr">
              <a:buNone/>
              <a:defRPr sz="1890"/>
            </a:lvl3pPr>
            <a:lvl4pPr marL="1440180" indent="0" algn="ctr">
              <a:buNone/>
              <a:defRPr sz="1680"/>
            </a:lvl4pPr>
            <a:lvl5pPr marL="1920240" indent="0" algn="ctr">
              <a:buNone/>
              <a:defRPr sz="1680"/>
            </a:lvl5pPr>
            <a:lvl6pPr marL="2400300" indent="0" algn="ctr">
              <a:buNone/>
              <a:defRPr sz="1680"/>
            </a:lvl6pPr>
            <a:lvl7pPr marL="2880360" indent="0" algn="ctr">
              <a:buNone/>
              <a:defRPr sz="1680"/>
            </a:lvl7pPr>
            <a:lvl8pPr marL="3360420" indent="0" algn="ctr">
              <a:buNone/>
              <a:defRPr sz="1680"/>
            </a:lvl8pPr>
            <a:lvl9pPr marL="3840480" indent="0" algn="ctr">
              <a:buNone/>
              <a:defRPr sz="168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D18A2-0C2E-464D-92BB-7F6B17605819}" type="datetimeFigureOut">
              <a:rPr lang="en-US" smtClean="0"/>
              <a:t>9/11/20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6F5A1-3BAC-104C-9D35-DCCBE9955C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0037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D18A2-0C2E-464D-92BB-7F6B17605819}" type="datetimeFigureOut">
              <a:rPr lang="en-US" smtClean="0"/>
              <a:t>9/11/20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6F5A1-3BAC-104C-9D35-DCCBE9955C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35474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0859" y="389467"/>
            <a:ext cx="2070259" cy="619929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60083" y="389467"/>
            <a:ext cx="6090761" cy="619929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D18A2-0C2E-464D-92BB-7F6B17605819}" type="datetimeFigureOut">
              <a:rPr lang="en-US" smtClean="0"/>
              <a:t>9/11/20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6F5A1-3BAC-104C-9D35-DCCBE9955C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712756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o print">
  <p:cSld name="To print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/>
          <p:nvPr/>
        </p:nvSpPr>
        <p:spPr>
          <a:xfrm>
            <a:off x="2994" y="0"/>
            <a:ext cx="9598606" cy="7315200"/>
          </a:xfrm>
          <a:prstGeom prst="rect">
            <a:avLst/>
          </a:prstGeom>
          <a:solidFill>
            <a:srgbClr val="4492C6"/>
          </a:solidFill>
          <a:ln w="1270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80055" tIns="40018" rIns="80055" bIns="40018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6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0189349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D18A2-0C2E-464D-92BB-7F6B17605819}" type="datetimeFigureOut">
              <a:rPr lang="en-US" smtClean="0"/>
              <a:t>9/11/20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6F5A1-3BAC-104C-9D35-DCCBE9955C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01809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5082" y="1823722"/>
            <a:ext cx="8281035" cy="3042919"/>
          </a:xfrm>
        </p:spPr>
        <p:txBody>
          <a:bodyPr anchor="b"/>
          <a:lstStyle>
            <a:lvl1pPr>
              <a:defRPr sz="63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5082" y="4895429"/>
            <a:ext cx="8281035" cy="1600199"/>
          </a:xfrm>
        </p:spPr>
        <p:txBody>
          <a:bodyPr/>
          <a:lstStyle>
            <a:lvl1pPr marL="0" indent="0">
              <a:buNone/>
              <a:defRPr sz="2520">
                <a:solidFill>
                  <a:schemeClr val="tx1"/>
                </a:solidFill>
              </a:defRPr>
            </a:lvl1pPr>
            <a:lvl2pPr marL="48006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960120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3pPr>
            <a:lvl4pPr marL="14401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4pPr>
            <a:lvl5pPr marL="192024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5pPr>
            <a:lvl6pPr marL="240030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6pPr>
            <a:lvl7pPr marL="288036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7pPr>
            <a:lvl8pPr marL="336042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8pPr>
            <a:lvl9pPr marL="38404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D18A2-0C2E-464D-92BB-7F6B17605819}" type="datetimeFigureOut">
              <a:rPr lang="en-US" smtClean="0"/>
              <a:t>9/11/20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6F5A1-3BAC-104C-9D35-DCCBE9955C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83283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60083" y="1947333"/>
            <a:ext cx="4080510" cy="464142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60608" y="1947333"/>
            <a:ext cx="4080510" cy="464142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D18A2-0C2E-464D-92BB-7F6B17605819}" type="datetimeFigureOut">
              <a:rPr lang="en-US" smtClean="0"/>
              <a:t>9/11/20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6F5A1-3BAC-104C-9D35-DCCBE9955C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99454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389468"/>
            <a:ext cx="8281035" cy="141393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1334" y="1793241"/>
            <a:ext cx="4061757" cy="878839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1334" y="2672080"/>
            <a:ext cx="4061757" cy="393022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60608" y="1793241"/>
            <a:ext cx="4081761" cy="878839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60608" y="2672080"/>
            <a:ext cx="4081761" cy="393022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D18A2-0C2E-464D-92BB-7F6B17605819}" type="datetimeFigureOut">
              <a:rPr lang="en-US" smtClean="0"/>
              <a:t>9/11/20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6F5A1-3BAC-104C-9D35-DCCBE9955C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4789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D18A2-0C2E-464D-92BB-7F6B17605819}" type="datetimeFigureOut">
              <a:rPr lang="en-US" smtClean="0"/>
              <a:t>9/11/20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6F5A1-3BAC-104C-9D35-DCCBE9955C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95706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D18A2-0C2E-464D-92BB-7F6B17605819}" type="datetimeFigureOut">
              <a:rPr lang="en-US" smtClean="0"/>
              <a:t>9/11/20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6F5A1-3BAC-104C-9D35-DCCBE9955C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05647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487680"/>
            <a:ext cx="3096637" cy="1706880"/>
          </a:xfrm>
        </p:spPr>
        <p:txBody>
          <a:bodyPr anchor="b"/>
          <a:lstStyle>
            <a:lvl1pPr>
              <a:defRPr sz="336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81760" y="1053255"/>
            <a:ext cx="4860608" cy="5198533"/>
          </a:xfrm>
        </p:spPr>
        <p:txBody>
          <a:bodyPr/>
          <a:lstStyle>
            <a:lvl1pPr>
              <a:defRPr sz="3360"/>
            </a:lvl1pPr>
            <a:lvl2pPr>
              <a:defRPr sz="2940"/>
            </a:lvl2pPr>
            <a:lvl3pPr>
              <a:defRPr sz="252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1333" y="2194560"/>
            <a:ext cx="3096637" cy="4065694"/>
          </a:xfrm>
        </p:spPr>
        <p:txBody>
          <a:bodyPr/>
          <a:lstStyle>
            <a:lvl1pPr marL="0" indent="0">
              <a:buNone/>
              <a:defRPr sz="1680"/>
            </a:lvl1pPr>
            <a:lvl2pPr marL="480060" indent="0">
              <a:buNone/>
              <a:defRPr sz="1470"/>
            </a:lvl2pPr>
            <a:lvl3pPr marL="960120" indent="0">
              <a:buNone/>
              <a:defRPr sz="1260"/>
            </a:lvl3pPr>
            <a:lvl4pPr marL="1440180" indent="0">
              <a:buNone/>
              <a:defRPr sz="1050"/>
            </a:lvl4pPr>
            <a:lvl5pPr marL="1920240" indent="0">
              <a:buNone/>
              <a:defRPr sz="1050"/>
            </a:lvl5pPr>
            <a:lvl6pPr marL="2400300" indent="0">
              <a:buNone/>
              <a:defRPr sz="1050"/>
            </a:lvl6pPr>
            <a:lvl7pPr marL="2880360" indent="0">
              <a:buNone/>
              <a:defRPr sz="1050"/>
            </a:lvl7pPr>
            <a:lvl8pPr marL="3360420" indent="0">
              <a:buNone/>
              <a:defRPr sz="1050"/>
            </a:lvl8pPr>
            <a:lvl9pPr marL="3840480" indent="0">
              <a:buNone/>
              <a:defRPr sz="10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D18A2-0C2E-464D-92BB-7F6B17605819}" type="datetimeFigureOut">
              <a:rPr lang="en-US" smtClean="0"/>
              <a:t>9/11/20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6F5A1-3BAC-104C-9D35-DCCBE9955C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52284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487680"/>
            <a:ext cx="3096637" cy="1706880"/>
          </a:xfrm>
        </p:spPr>
        <p:txBody>
          <a:bodyPr anchor="b"/>
          <a:lstStyle>
            <a:lvl1pPr>
              <a:defRPr sz="336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081760" y="1053255"/>
            <a:ext cx="4860608" cy="5198533"/>
          </a:xfrm>
        </p:spPr>
        <p:txBody>
          <a:bodyPr anchor="t"/>
          <a:lstStyle>
            <a:lvl1pPr marL="0" indent="0">
              <a:buNone/>
              <a:defRPr sz="3360"/>
            </a:lvl1pPr>
            <a:lvl2pPr marL="480060" indent="0">
              <a:buNone/>
              <a:defRPr sz="2940"/>
            </a:lvl2pPr>
            <a:lvl3pPr marL="960120" indent="0">
              <a:buNone/>
              <a:defRPr sz="2520"/>
            </a:lvl3pPr>
            <a:lvl4pPr marL="1440180" indent="0">
              <a:buNone/>
              <a:defRPr sz="2100"/>
            </a:lvl4pPr>
            <a:lvl5pPr marL="1920240" indent="0">
              <a:buNone/>
              <a:defRPr sz="2100"/>
            </a:lvl5pPr>
            <a:lvl6pPr marL="2400300" indent="0">
              <a:buNone/>
              <a:defRPr sz="2100"/>
            </a:lvl6pPr>
            <a:lvl7pPr marL="2880360" indent="0">
              <a:buNone/>
              <a:defRPr sz="2100"/>
            </a:lvl7pPr>
            <a:lvl8pPr marL="3360420" indent="0">
              <a:buNone/>
              <a:defRPr sz="2100"/>
            </a:lvl8pPr>
            <a:lvl9pPr marL="3840480" indent="0">
              <a:buNone/>
              <a:defRPr sz="21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1333" y="2194560"/>
            <a:ext cx="3096637" cy="4065694"/>
          </a:xfrm>
        </p:spPr>
        <p:txBody>
          <a:bodyPr/>
          <a:lstStyle>
            <a:lvl1pPr marL="0" indent="0">
              <a:buNone/>
              <a:defRPr sz="1680"/>
            </a:lvl1pPr>
            <a:lvl2pPr marL="480060" indent="0">
              <a:buNone/>
              <a:defRPr sz="1470"/>
            </a:lvl2pPr>
            <a:lvl3pPr marL="960120" indent="0">
              <a:buNone/>
              <a:defRPr sz="1260"/>
            </a:lvl3pPr>
            <a:lvl4pPr marL="1440180" indent="0">
              <a:buNone/>
              <a:defRPr sz="1050"/>
            </a:lvl4pPr>
            <a:lvl5pPr marL="1920240" indent="0">
              <a:buNone/>
              <a:defRPr sz="1050"/>
            </a:lvl5pPr>
            <a:lvl6pPr marL="2400300" indent="0">
              <a:buNone/>
              <a:defRPr sz="1050"/>
            </a:lvl6pPr>
            <a:lvl7pPr marL="2880360" indent="0">
              <a:buNone/>
              <a:defRPr sz="1050"/>
            </a:lvl7pPr>
            <a:lvl8pPr marL="3360420" indent="0">
              <a:buNone/>
              <a:defRPr sz="1050"/>
            </a:lvl8pPr>
            <a:lvl9pPr marL="3840480" indent="0">
              <a:buNone/>
              <a:defRPr sz="10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D18A2-0C2E-464D-92BB-7F6B17605819}" type="datetimeFigureOut">
              <a:rPr lang="en-US" smtClean="0"/>
              <a:t>9/11/20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6F5A1-3BAC-104C-9D35-DCCBE9955C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44766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60083" y="389468"/>
            <a:ext cx="8281035" cy="141393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0083" y="1947333"/>
            <a:ext cx="8281035" cy="46414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60083" y="6780108"/>
            <a:ext cx="2160270" cy="3894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BD18A2-0C2E-464D-92BB-7F6B17605819}" type="datetimeFigureOut">
              <a:rPr lang="en-US" smtClean="0"/>
              <a:t>9/11/20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80398" y="6780108"/>
            <a:ext cx="3240405" cy="3894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80848" y="6780108"/>
            <a:ext cx="2160270" cy="3894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96F5A1-3BAC-104C-9D35-DCCBE9955C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21325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txStyles>
    <p:titleStyle>
      <a:lvl1pPr algn="l" defTabSz="960120" rtl="0" eaLnBrk="1" latinLnBrk="0" hangingPunct="1">
        <a:lnSpc>
          <a:spcPct val="90000"/>
        </a:lnSpc>
        <a:spcBef>
          <a:spcPct val="0"/>
        </a:spcBef>
        <a:buNone/>
        <a:defRPr sz="46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40030" indent="-240030" algn="l" defTabSz="960120" rtl="0" eaLnBrk="1" latinLnBrk="0" hangingPunct="1">
        <a:lnSpc>
          <a:spcPct val="90000"/>
        </a:lnSpc>
        <a:spcBef>
          <a:spcPts val="1050"/>
        </a:spcBef>
        <a:buFont typeface="Arial" panose="020B0604020202020204" pitchFamily="34" charset="0"/>
        <a:buChar char="•"/>
        <a:defRPr sz="2940" kern="1200">
          <a:solidFill>
            <a:schemeClr val="tx1"/>
          </a:solidFill>
          <a:latin typeface="+mn-lt"/>
          <a:ea typeface="+mn-ea"/>
          <a:cs typeface="+mn-cs"/>
        </a:defRPr>
      </a:lvl1pPr>
      <a:lvl2pPr marL="72009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0015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68021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216027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64033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312039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60045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408051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1pPr>
      <a:lvl2pPr marL="48006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2pPr>
      <a:lvl3pPr marL="96012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3pPr>
      <a:lvl4pPr marL="144018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192024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40030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288036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36042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384048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121;p15">
            <a:extLst>
              <a:ext uri="{FF2B5EF4-FFF2-40B4-BE49-F238E27FC236}">
                <a16:creationId xmlns:a16="http://schemas.microsoft.com/office/drawing/2014/main" id="{BBAEF052-F13B-2A49-BEED-975ED95F3833}"/>
              </a:ext>
            </a:extLst>
          </p:cNvPr>
          <p:cNvSpPr txBox="1"/>
          <p:nvPr/>
        </p:nvSpPr>
        <p:spPr>
          <a:xfrm>
            <a:off x="477079" y="988102"/>
            <a:ext cx="4203702" cy="35057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4300" tIns="91425" rIns="91425" bIns="91425" anchor="t" anchorCtr="0">
            <a:noAutofit/>
          </a:bodyPr>
          <a:lstStyle/>
          <a:p>
            <a:pPr marL="0" lvl="0" indent="0" algn="l" rtl="0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 b="1" dirty="0">
                <a:latin typeface="Calibri" panose="020F0502020204030204" pitchFamily="34" charset="0"/>
                <a:ea typeface="Montserrat"/>
                <a:cs typeface="Calibri" panose="020F0502020204030204" pitchFamily="34" charset="0"/>
                <a:sym typeface="Montserrat"/>
              </a:rPr>
              <a:t>Mark your ballot</a:t>
            </a:r>
            <a:endParaRPr sz="1400" b="1" dirty="0">
              <a:latin typeface="Calibri" panose="020F0502020204030204" pitchFamily="34" charset="0"/>
              <a:ea typeface="Montserrat"/>
              <a:cs typeface="Calibri" panose="020F0502020204030204" pitchFamily="34" charset="0"/>
              <a:sym typeface="Montserrat"/>
            </a:endParaRPr>
          </a:p>
          <a:p>
            <a:pPr marL="0" lvl="0" indent="0" algn="l" rtl="0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050" dirty="0">
                <a:latin typeface="Calibri" panose="020F0502020204030204" pitchFamily="34" charset="0"/>
                <a:ea typeface="Montserrat"/>
                <a:cs typeface="Calibri" panose="020F0502020204030204" pitchFamily="34" charset="0"/>
                <a:sym typeface="Montserrat"/>
              </a:rPr>
              <a:t>Verify your selections carefully</a:t>
            </a:r>
            <a:endParaRPr sz="1050" dirty="0">
              <a:latin typeface="Calibri" panose="020F0502020204030204" pitchFamily="34" charset="0"/>
              <a:ea typeface="Montserrat"/>
              <a:cs typeface="Calibri" panose="020F0502020204030204" pitchFamily="34" charset="0"/>
              <a:sym typeface="Montserrat"/>
            </a:endParaRPr>
          </a:p>
          <a:p>
            <a:pPr marL="0" lvl="0" indent="0" algn="l" rtl="0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700" dirty="0">
              <a:latin typeface="Calibri" panose="020F0502020204030204" pitchFamily="34" charset="0"/>
              <a:ea typeface="Montserrat"/>
              <a:cs typeface="Calibri" panose="020F0502020204030204" pitchFamily="34" charset="0"/>
              <a:sym typeface="Montserrat"/>
            </a:endParaRPr>
          </a:p>
          <a:p>
            <a:pPr marL="0" lvl="0" indent="0" algn="l" rtl="0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 b="1" dirty="0">
                <a:latin typeface="Calibri" panose="020F0502020204030204" pitchFamily="34" charset="0"/>
                <a:ea typeface="Montserrat"/>
                <a:cs typeface="Calibri" panose="020F0502020204030204" pitchFamily="34" charset="0"/>
                <a:sym typeface="Montserrat"/>
              </a:rPr>
              <a:t>Pack and seal it</a:t>
            </a:r>
            <a:endParaRPr sz="1400" b="1" dirty="0">
              <a:latin typeface="Calibri" panose="020F0502020204030204" pitchFamily="34" charset="0"/>
              <a:ea typeface="Montserrat"/>
              <a:cs typeface="Calibri" panose="020F0502020204030204" pitchFamily="34" charset="0"/>
              <a:sym typeface="Montserrat"/>
            </a:endParaRPr>
          </a:p>
          <a:p>
            <a:pPr marL="266700" lvl="0" indent="-228600" algn="l" rtl="0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SzPts val="1200"/>
              <a:buFont typeface="+mj-lt"/>
              <a:buAutoNum type="arabicPeriod"/>
            </a:pPr>
            <a:r>
              <a:rPr lang="en" sz="1050" dirty="0">
                <a:latin typeface="Calibri" panose="020F0502020204030204" pitchFamily="34" charset="0"/>
                <a:ea typeface="Montserrat"/>
                <a:cs typeface="Calibri" panose="020F0502020204030204" pitchFamily="34" charset="0"/>
                <a:sym typeface="Montserrat"/>
              </a:rPr>
              <a:t>Put your ballot in the “Official Election Ballot” envelope and seal it</a:t>
            </a:r>
            <a:endParaRPr sz="1050" dirty="0">
              <a:latin typeface="Calibri" panose="020F0502020204030204" pitchFamily="34" charset="0"/>
              <a:ea typeface="Montserrat"/>
              <a:cs typeface="Calibri" panose="020F0502020204030204" pitchFamily="34" charset="0"/>
              <a:sym typeface="Montserrat"/>
            </a:endParaRPr>
          </a:p>
          <a:p>
            <a:pPr marL="266700" lvl="0" indent="-228600" algn="l" rtl="0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SzPts val="1200"/>
              <a:buFont typeface="+mj-lt"/>
              <a:buAutoNum type="arabicPeriod"/>
            </a:pPr>
            <a:r>
              <a:rPr lang="en" sz="1050" dirty="0">
                <a:latin typeface="Calibri" panose="020F0502020204030204" pitchFamily="34" charset="0"/>
                <a:ea typeface="Montserrat"/>
                <a:cs typeface="Calibri" panose="020F0502020204030204" pitchFamily="34" charset="0"/>
                <a:sym typeface="Montserrat"/>
              </a:rPr>
              <a:t>Put the “Official Election Ballot” envelope in the larger Return  Envelope and seal it</a:t>
            </a:r>
            <a:endParaRPr sz="1050" dirty="0">
              <a:latin typeface="Calibri" panose="020F0502020204030204" pitchFamily="34" charset="0"/>
              <a:ea typeface="Montserrat"/>
              <a:cs typeface="Calibri" panose="020F0502020204030204" pitchFamily="34" charset="0"/>
              <a:sym typeface="Montserrat"/>
            </a:endParaRPr>
          </a:p>
          <a:p>
            <a:pPr marL="0" lvl="0" indent="0" algn="l" rtl="0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700" dirty="0">
              <a:latin typeface="Calibri" panose="020F0502020204030204" pitchFamily="34" charset="0"/>
              <a:ea typeface="Montserrat"/>
              <a:cs typeface="Calibri" panose="020F0502020204030204" pitchFamily="34" charset="0"/>
              <a:sym typeface="Montserrat"/>
            </a:endParaRPr>
          </a:p>
          <a:p>
            <a:pPr marL="0" lvl="0" indent="0" algn="l" rtl="0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 b="1" dirty="0">
                <a:latin typeface="Calibri" panose="020F0502020204030204" pitchFamily="34" charset="0"/>
                <a:ea typeface="Montserrat"/>
                <a:cs typeface="Calibri" panose="020F0502020204030204" pitchFamily="34" charset="0"/>
                <a:sym typeface="Montserrat"/>
              </a:rPr>
              <a:t>Sign and date it </a:t>
            </a:r>
            <a:endParaRPr sz="1400" b="1" dirty="0">
              <a:latin typeface="Calibri" panose="020F0502020204030204" pitchFamily="34" charset="0"/>
              <a:ea typeface="Montserrat"/>
              <a:cs typeface="Calibri" panose="020F0502020204030204" pitchFamily="34" charset="0"/>
              <a:sym typeface="Montserrat"/>
            </a:endParaRPr>
          </a:p>
          <a:p>
            <a:pPr marL="209550" lvl="0" indent="-171450" algn="l" rtl="0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 pitchFamily="34" charset="0"/>
              <a:buChar char="•"/>
            </a:pPr>
            <a:r>
              <a:rPr lang="en" sz="1050" dirty="0">
                <a:solidFill>
                  <a:srgbClr val="000000"/>
                </a:solidFill>
                <a:latin typeface="Calibri" panose="020F0502020204030204" pitchFamily="34" charset="0"/>
                <a:ea typeface="Montserrat"/>
                <a:cs typeface="Calibri" panose="020F0502020204030204" pitchFamily="34" charset="0"/>
                <a:sym typeface="Montserrat"/>
              </a:rPr>
              <a:t>Fill in the Voter’s Declaration on the ballot-return envelope</a:t>
            </a:r>
            <a:endParaRPr sz="1050" dirty="0">
              <a:solidFill>
                <a:srgbClr val="000000"/>
              </a:solidFill>
              <a:latin typeface="Calibri" panose="020F0502020204030204" pitchFamily="34" charset="0"/>
              <a:ea typeface="Montserrat"/>
              <a:cs typeface="Calibri" panose="020F0502020204030204" pitchFamily="34" charset="0"/>
              <a:sym typeface="Montserrat"/>
            </a:endParaRPr>
          </a:p>
          <a:p>
            <a:pPr marL="209550" lvl="0" indent="-171450" algn="l" rtl="0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 pitchFamily="34" charset="0"/>
              <a:buChar char="•"/>
            </a:pPr>
            <a:r>
              <a:rPr lang="en" sz="1050" dirty="0">
                <a:solidFill>
                  <a:srgbClr val="000000"/>
                </a:solidFill>
                <a:latin typeface="Calibri" panose="020F0502020204030204" pitchFamily="34" charset="0"/>
                <a:ea typeface="Montserrat"/>
                <a:cs typeface="Calibri" panose="020F0502020204030204" pitchFamily="34" charset="0"/>
                <a:sym typeface="Montserrat"/>
              </a:rPr>
              <a:t>Make sure to </a:t>
            </a:r>
            <a:r>
              <a:rPr lang="en" sz="1050" b="1" dirty="0">
                <a:solidFill>
                  <a:srgbClr val="000000"/>
                </a:solidFill>
                <a:latin typeface="Calibri" panose="020F0502020204030204" pitchFamily="34" charset="0"/>
                <a:ea typeface="Montserrat"/>
                <a:cs typeface="Calibri" panose="020F0502020204030204" pitchFamily="34" charset="0"/>
                <a:sym typeface="Montserrat"/>
              </a:rPr>
              <a:t>sign</a:t>
            </a:r>
            <a:r>
              <a:rPr lang="en" sz="1050" dirty="0">
                <a:solidFill>
                  <a:srgbClr val="000000"/>
                </a:solidFill>
                <a:latin typeface="Calibri" panose="020F0502020204030204" pitchFamily="34" charset="0"/>
                <a:ea typeface="Montserrat"/>
                <a:cs typeface="Calibri" panose="020F0502020204030204" pitchFamily="34" charset="0"/>
                <a:sym typeface="Montserrat"/>
              </a:rPr>
              <a:t> and </a:t>
            </a:r>
            <a:r>
              <a:rPr lang="en" sz="1050" b="1" dirty="0">
                <a:solidFill>
                  <a:srgbClr val="000000"/>
                </a:solidFill>
                <a:latin typeface="Calibri" panose="020F0502020204030204" pitchFamily="34" charset="0"/>
                <a:ea typeface="Montserrat"/>
                <a:cs typeface="Calibri" panose="020F0502020204030204" pitchFamily="34" charset="0"/>
                <a:sym typeface="Montserrat"/>
              </a:rPr>
              <a:t>date </a:t>
            </a:r>
            <a:r>
              <a:rPr lang="en" sz="1050" dirty="0">
                <a:solidFill>
                  <a:srgbClr val="000000"/>
                </a:solidFill>
                <a:latin typeface="Calibri" panose="020F0502020204030204" pitchFamily="34" charset="0"/>
                <a:ea typeface="Montserrat"/>
                <a:cs typeface="Calibri" panose="020F0502020204030204" pitchFamily="34" charset="0"/>
                <a:sym typeface="Montserrat"/>
              </a:rPr>
              <a:t>it</a:t>
            </a:r>
            <a:endParaRPr sz="1050" dirty="0">
              <a:solidFill>
                <a:srgbClr val="000000"/>
              </a:solidFill>
              <a:latin typeface="Calibri" panose="020F0502020204030204" pitchFamily="34" charset="0"/>
              <a:ea typeface="Montserrat"/>
              <a:cs typeface="Calibri" panose="020F0502020204030204" pitchFamily="34" charset="0"/>
              <a:sym typeface="Montserrat"/>
            </a:endParaRPr>
          </a:p>
          <a:p>
            <a:pPr marL="0" lvl="0" indent="0" algn="l" rtl="0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800" dirty="0">
              <a:solidFill>
                <a:srgbClr val="000000"/>
              </a:solidFill>
              <a:latin typeface="Calibri" panose="020F0502020204030204" pitchFamily="34" charset="0"/>
              <a:ea typeface="Montserrat"/>
              <a:cs typeface="Calibri" panose="020F0502020204030204" pitchFamily="34" charset="0"/>
              <a:sym typeface="Montserrat"/>
            </a:endParaRPr>
          </a:p>
          <a:p>
            <a:pPr marL="0" lvl="0" indent="0" algn="l" rtl="0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 b="1" dirty="0">
                <a:solidFill>
                  <a:srgbClr val="000000"/>
                </a:solidFill>
                <a:latin typeface="Calibri" panose="020F0502020204030204" pitchFamily="34" charset="0"/>
                <a:ea typeface="Montserrat"/>
                <a:cs typeface="Calibri" panose="020F0502020204030204" pitchFamily="34" charset="0"/>
                <a:sym typeface="Montserrat"/>
              </a:rPr>
              <a:t>Return it</a:t>
            </a:r>
            <a:endParaRPr sz="1400" b="1" dirty="0">
              <a:solidFill>
                <a:srgbClr val="000000"/>
              </a:solidFill>
              <a:latin typeface="Calibri" panose="020F0502020204030204" pitchFamily="34" charset="0"/>
              <a:ea typeface="Montserrat"/>
              <a:cs typeface="Calibri" panose="020F0502020204030204" pitchFamily="34" charset="0"/>
              <a:sym typeface="Montserrat"/>
            </a:endParaRPr>
          </a:p>
          <a:p>
            <a:pPr marL="209550" lvl="0" indent="-171450" algn="l" rtl="0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 pitchFamily="34" charset="0"/>
              <a:buChar char="•"/>
            </a:pPr>
            <a:r>
              <a:rPr lang="en" sz="1050" dirty="0">
                <a:solidFill>
                  <a:srgbClr val="000000"/>
                </a:solidFill>
                <a:latin typeface="Calibri" panose="020F0502020204030204" pitchFamily="34" charset="0"/>
                <a:ea typeface="Montserrat"/>
                <a:cs typeface="Calibri" panose="020F0502020204030204" pitchFamily="34" charset="0"/>
                <a:sym typeface="Montserrat"/>
              </a:rPr>
              <a:t>By mail—No postage necessary</a:t>
            </a:r>
          </a:p>
          <a:p>
            <a:pPr marL="209550" indent="-171450">
              <a:lnSpc>
                <a:spcPct val="105000"/>
              </a:lnSpc>
              <a:buClr>
                <a:srgbClr val="000000"/>
              </a:buClr>
              <a:buSzPts val="1200"/>
              <a:buFont typeface="Arial" panose="020B0604020202020204" pitchFamily="34" charset="0"/>
              <a:buChar char="•"/>
            </a:pPr>
            <a:r>
              <a:rPr lang="en-US" sz="1050" dirty="0">
                <a:solidFill>
                  <a:srgbClr val="000000"/>
                </a:solidFill>
                <a:latin typeface="Calibri" panose="020F0502020204030204" pitchFamily="34" charset="0"/>
                <a:ea typeface="Montserrat"/>
                <a:cs typeface="Calibri" panose="020F0502020204030204" pitchFamily="34" charset="0"/>
                <a:sym typeface="Montserrat"/>
              </a:rPr>
              <a:t>At a drop box – Find the one closest to you on our website</a:t>
            </a:r>
            <a:endParaRPr sz="1050" dirty="0">
              <a:solidFill>
                <a:srgbClr val="000000"/>
              </a:solidFill>
              <a:latin typeface="Calibri" panose="020F0502020204030204" pitchFamily="34" charset="0"/>
              <a:ea typeface="Montserrat"/>
              <a:cs typeface="Calibri" panose="020F0502020204030204" pitchFamily="34" charset="0"/>
              <a:sym typeface="Montserrat"/>
            </a:endParaRPr>
          </a:p>
          <a:p>
            <a:pPr marL="209550" lvl="0" indent="-171450">
              <a:lnSpc>
                <a:spcPct val="105000"/>
              </a:lnSpc>
              <a:buClr>
                <a:srgbClr val="000000"/>
              </a:buClr>
              <a:buSzPts val="1200"/>
              <a:buFont typeface="Arial" panose="020B0604020202020204" pitchFamily="34" charset="0"/>
              <a:buChar char="•"/>
            </a:pPr>
            <a:r>
              <a:rPr lang="en-US" sz="1050" dirty="0">
                <a:solidFill>
                  <a:srgbClr val="000000"/>
                </a:solidFill>
                <a:latin typeface="Calibri" panose="020F0502020204030204" pitchFamily="34" charset="0"/>
                <a:ea typeface="Montserrat"/>
                <a:cs typeface="Calibri" panose="020F0502020204030204" pitchFamily="34" charset="0"/>
                <a:sym typeface="Montserrat"/>
              </a:rPr>
              <a:t>In person—Drop your ballot off at the County Board of Elections, Monday – Friday, 8:30 am – 5 pm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00" b="1" dirty="0">
              <a:solidFill>
                <a:srgbClr val="000000"/>
              </a:solidFill>
              <a:latin typeface="Calibri" panose="020F0502020204030204" pitchFamily="34" charset="0"/>
              <a:ea typeface="Montserrat"/>
              <a:cs typeface="Calibri" panose="020F0502020204030204" pitchFamily="34" charset="0"/>
              <a:sym typeface="Montserra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200" dirty="0">
              <a:solidFill>
                <a:srgbClr val="000000"/>
              </a:solidFill>
              <a:latin typeface="Calibri" panose="020F0502020204030204" pitchFamily="34" charset="0"/>
              <a:ea typeface="Montserrat"/>
              <a:cs typeface="Calibri" panose="020F0502020204030204" pitchFamily="34" charset="0"/>
              <a:sym typeface="Montserrat"/>
            </a:endParaRPr>
          </a:p>
        </p:txBody>
      </p:sp>
      <p:sp>
        <p:nvSpPr>
          <p:cNvPr id="21" name="Google Shape;122;p15">
            <a:extLst>
              <a:ext uri="{FF2B5EF4-FFF2-40B4-BE49-F238E27FC236}">
                <a16:creationId xmlns:a16="http://schemas.microsoft.com/office/drawing/2014/main" id="{A04C86D8-68AC-3046-9F1C-847194660F17}"/>
              </a:ext>
            </a:extLst>
          </p:cNvPr>
          <p:cNvSpPr txBox="1"/>
          <p:nvPr/>
        </p:nvSpPr>
        <p:spPr>
          <a:xfrm>
            <a:off x="-7353" y="4128979"/>
            <a:ext cx="4766623" cy="47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>
              <a:lnSpc>
                <a:spcPct val="105000"/>
              </a:lnSpc>
            </a:pPr>
            <a:r>
              <a:rPr lang="en-US" sz="1050" b="1" dirty="0">
                <a:latin typeface="Calibri" panose="020F0502020204030204" pitchFamily="34" charset="0"/>
                <a:ea typeface="Montserrat"/>
                <a:cs typeface="Calibri" panose="020F0502020204030204" pitchFamily="34" charset="0"/>
                <a:sym typeface="Montserrat"/>
              </a:rPr>
              <a:t>If you lose your ballot or make a mistake</a:t>
            </a:r>
            <a:r>
              <a:rPr lang="en-US" sz="1050" dirty="0">
                <a:latin typeface="Calibri" panose="020F0502020204030204" pitchFamily="34" charset="0"/>
                <a:ea typeface="Montserrat"/>
                <a:cs typeface="Calibri" panose="020F0502020204030204" pitchFamily="34" charset="0"/>
                <a:sym typeface="Montserrat"/>
              </a:rPr>
              <a:t>, contact us right away</a:t>
            </a:r>
          </a:p>
        </p:txBody>
      </p:sp>
      <p:sp>
        <p:nvSpPr>
          <p:cNvPr id="26" name="Google Shape;128;p15">
            <a:extLst>
              <a:ext uri="{FF2B5EF4-FFF2-40B4-BE49-F238E27FC236}">
                <a16:creationId xmlns:a16="http://schemas.microsoft.com/office/drawing/2014/main" id="{08950469-5B3E-9840-8B41-6CCFDDDEEFD0}"/>
              </a:ext>
            </a:extLst>
          </p:cNvPr>
          <p:cNvSpPr txBox="1"/>
          <p:nvPr/>
        </p:nvSpPr>
        <p:spPr>
          <a:xfrm>
            <a:off x="-22344" y="342901"/>
            <a:ext cx="4605272" cy="53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>
              <a:lnSpc>
                <a:spcPct val="105000"/>
              </a:lnSpc>
            </a:pPr>
            <a:r>
              <a:rPr lang="en" sz="1050" dirty="0">
                <a:latin typeface="Calibri" panose="020F0502020204030204" pitchFamily="34" charset="0"/>
                <a:ea typeface="Montserrat"/>
                <a:cs typeface="Calibri" panose="020F0502020204030204" pitchFamily="34" charset="0"/>
                <a:sym typeface="Montserrat"/>
              </a:rPr>
              <a:t>Return your ballot as early as possible. . The post office suggests mailing your ballot by  October 27. We must </a:t>
            </a:r>
            <a:r>
              <a:rPr lang="en" sz="1050" b="1" i="1" dirty="0">
                <a:latin typeface="Calibri" panose="020F0502020204030204" pitchFamily="34" charset="0"/>
                <a:ea typeface="Montserrat"/>
                <a:cs typeface="Calibri" panose="020F0502020204030204" pitchFamily="34" charset="0"/>
                <a:sym typeface="Montserrat"/>
              </a:rPr>
              <a:t>receive</a:t>
            </a:r>
            <a:r>
              <a:rPr lang="en" sz="1050" dirty="0">
                <a:latin typeface="Calibri" panose="020F0502020204030204" pitchFamily="34" charset="0"/>
                <a:ea typeface="Montserrat"/>
                <a:cs typeface="Calibri" panose="020F0502020204030204" pitchFamily="34" charset="0"/>
                <a:sym typeface="Montserrat"/>
              </a:rPr>
              <a:t> your ballot by </a:t>
            </a:r>
            <a:r>
              <a:rPr lang="en" sz="1050" b="1" dirty="0">
                <a:latin typeface="Calibri" panose="020F0502020204030204" pitchFamily="34" charset="0"/>
                <a:ea typeface="Montserrat"/>
                <a:cs typeface="Calibri" panose="020F0502020204030204" pitchFamily="34" charset="0"/>
                <a:sym typeface="Montserrat"/>
              </a:rPr>
              <a:t>November 3 at 8 pm. Postmarks don’t count!</a:t>
            </a:r>
            <a:endParaRPr sz="1050" dirty="0">
              <a:latin typeface="Calibri" panose="020F0502020204030204" pitchFamily="34" charset="0"/>
              <a:ea typeface="Montserrat"/>
              <a:cs typeface="Calibri" panose="020F0502020204030204" pitchFamily="34" charset="0"/>
              <a:sym typeface="Montserrat"/>
            </a:endParaRPr>
          </a:p>
        </p:txBody>
      </p: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E333593D-63AB-3F4D-8605-136D1590206F}"/>
              </a:ext>
            </a:extLst>
          </p:cNvPr>
          <p:cNvCxnSpPr>
            <a:cxnSpLocks/>
          </p:cNvCxnSpPr>
          <p:nvPr/>
        </p:nvCxnSpPr>
        <p:spPr>
          <a:xfrm flipH="1">
            <a:off x="4800602" y="0"/>
            <a:ext cx="1285" cy="7314107"/>
          </a:xfrm>
          <a:prstGeom prst="line">
            <a:avLst/>
          </a:prstGeom>
          <a:ln w="9525" cap="flat" cmpd="sng" algn="ctr">
            <a:solidFill>
              <a:schemeClr val="accent3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47" name="Google Shape;128;p15">
            <a:extLst>
              <a:ext uri="{FF2B5EF4-FFF2-40B4-BE49-F238E27FC236}">
                <a16:creationId xmlns:a16="http://schemas.microsoft.com/office/drawing/2014/main" id="{5503F8C6-6B57-2E42-87ED-F6678541921A}"/>
              </a:ext>
            </a:extLst>
          </p:cNvPr>
          <p:cNvSpPr txBox="1"/>
          <p:nvPr/>
        </p:nvSpPr>
        <p:spPr>
          <a:xfrm>
            <a:off x="-14149" y="4476600"/>
            <a:ext cx="4606661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/>
            <a:r>
              <a:rPr lang="en-US" sz="1050" b="1" dirty="0">
                <a:latin typeface="Calibri" panose="020F0502020204030204" pitchFamily="34" charset="0"/>
                <a:cs typeface="Calibri" panose="020F0502020204030204" pitchFamily="34" charset="0"/>
              </a:rPr>
              <a:t>If you cannot return your ballot by the deadline, you can still vote in person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050" dirty="0">
                <a:latin typeface="Calibri" panose="020F0502020204030204" pitchFamily="34" charset="0"/>
                <a:ea typeface="Montserrat"/>
                <a:cs typeface="Calibri" panose="020F0502020204030204" pitchFamily="34" charset="0"/>
                <a:sym typeface="Montserrat"/>
              </a:rPr>
              <a:t>Bring your ballot and envelope to the polling place so you can turn them in and vote a regular ballot.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050" dirty="0">
                <a:latin typeface="Calibri" panose="020F0502020204030204" pitchFamily="34" charset="0"/>
                <a:ea typeface="Montserrat"/>
                <a:cs typeface="Calibri" panose="020F0502020204030204" pitchFamily="34" charset="0"/>
                <a:sym typeface="Montserrat"/>
              </a:rPr>
              <a:t>If you don’t have your mail-in ballot, you will vote a provisional ballot which will be counted once we determine that you have not voted by mail.</a:t>
            </a:r>
          </a:p>
        </p:txBody>
      </p:sp>
      <p:pic>
        <p:nvPicPr>
          <p:cNvPr id="52" name="Google Shape;123;p15">
            <a:extLst>
              <a:ext uri="{FF2B5EF4-FFF2-40B4-BE49-F238E27FC236}">
                <a16:creationId xmlns:a16="http://schemas.microsoft.com/office/drawing/2014/main" id="{A37C37DE-EC26-0C49-A66D-B98FC99EA7DA}"/>
              </a:ext>
            </a:extLst>
          </p:cNvPr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93069" y="1603617"/>
            <a:ext cx="377631" cy="377631"/>
          </a:xfrm>
          <a:prstGeom prst="rect">
            <a:avLst/>
          </a:prstGeom>
          <a:noFill/>
          <a:ln>
            <a:noFill/>
          </a:ln>
        </p:spPr>
      </p:pic>
      <p:pic>
        <p:nvPicPr>
          <p:cNvPr id="53" name="Google Shape;124;p15">
            <a:extLst>
              <a:ext uri="{FF2B5EF4-FFF2-40B4-BE49-F238E27FC236}">
                <a16:creationId xmlns:a16="http://schemas.microsoft.com/office/drawing/2014/main" id="{FDE1431A-505C-2E4B-83D2-56ABC430D58C}"/>
              </a:ext>
            </a:extLst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9700" y="2424470"/>
            <a:ext cx="377631" cy="377631"/>
          </a:xfrm>
          <a:prstGeom prst="rect">
            <a:avLst/>
          </a:prstGeom>
          <a:noFill/>
          <a:ln>
            <a:noFill/>
          </a:ln>
        </p:spPr>
      </p:pic>
      <p:pic>
        <p:nvPicPr>
          <p:cNvPr id="54" name="Google Shape;125;p15">
            <a:extLst>
              <a:ext uri="{FF2B5EF4-FFF2-40B4-BE49-F238E27FC236}">
                <a16:creationId xmlns:a16="http://schemas.microsoft.com/office/drawing/2014/main" id="{E412F9F4-95C1-7D4C-AB09-B161AD3078EA}"/>
              </a:ext>
            </a:extLst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9700" y="1087160"/>
            <a:ext cx="377641" cy="377641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126;p15">
            <a:extLst>
              <a:ext uri="{FF2B5EF4-FFF2-40B4-BE49-F238E27FC236}">
                <a16:creationId xmlns:a16="http://schemas.microsoft.com/office/drawing/2014/main" id="{E3E168B9-8E75-FC4F-A838-20E7C62A0E11}"/>
              </a:ext>
            </a:extLst>
          </p:cNvPr>
          <p:cNvPicPr preferRelativeResize="0"/>
          <p:nvPr/>
        </p:nvPicPr>
        <p:blipFill rotWithShape="1">
          <a:blip r:embed="rId5">
            <a:alphaModFix/>
          </a:blip>
          <a:srcRect b="-10035"/>
          <a:stretch/>
        </p:blipFill>
        <p:spPr>
          <a:xfrm>
            <a:off x="93069" y="3121700"/>
            <a:ext cx="377631" cy="377631"/>
          </a:xfrm>
          <a:prstGeom prst="rect">
            <a:avLst/>
          </a:prstGeom>
          <a:noFill/>
          <a:ln>
            <a:noFill/>
          </a:ln>
        </p:spPr>
      </p:pic>
      <p:sp>
        <p:nvSpPr>
          <p:cNvPr id="33" name="Google Shape;70;p14">
            <a:extLst>
              <a:ext uri="{FF2B5EF4-FFF2-40B4-BE49-F238E27FC236}">
                <a16:creationId xmlns:a16="http://schemas.microsoft.com/office/drawing/2014/main" id="{1F37D260-EEEA-0144-B4FE-43718FE493AC}"/>
              </a:ext>
            </a:extLst>
          </p:cNvPr>
          <p:cNvSpPr txBox="1"/>
          <p:nvPr/>
        </p:nvSpPr>
        <p:spPr>
          <a:xfrm>
            <a:off x="-3975" y="-71101"/>
            <a:ext cx="4663504" cy="4308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200" dirty="0">
                <a:latin typeface="Calibri" panose="020F0502020204030204" pitchFamily="34" charset="0"/>
                <a:ea typeface="Montserrat"/>
                <a:cs typeface="Calibri" panose="020F0502020204030204" pitchFamily="34" charset="0"/>
                <a:sym typeface="Montserrat"/>
              </a:rPr>
              <a:t>Voting by mail is </a:t>
            </a:r>
            <a:r>
              <a:rPr lang="en" sz="2200" b="1" i="1" dirty="0">
                <a:latin typeface="Calibri" panose="020F0502020204030204" pitchFamily="34" charset="0"/>
                <a:ea typeface="Montserrat"/>
                <a:cs typeface="Calibri" panose="020F0502020204030204" pitchFamily="34" charset="0"/>
                <a:sym typeface="Montserrat"/>
              </a:rPr>
              <a:t>easy</a:t>
            </a:r>
            <a:r>
              <a:rPr lang="en" sz="2200" dirty="0">
                <a:latin typeface="Calibri" panose="020F0502020204030204" pitchFamily="34" charset="0"/>
                <a:ea typeface="Montserrat"/>
                <a:cs typeface="Calibri" panose="020F0502020204030204" pitchFamily="34" charset="0"/>
                <a:sym typeface="Montserrat"/>
              </a:rPr>
              <a:t> and </a:t>
            </a:r>
            <a:r>
              <a:rPr lang="en" sz="2200" b="1" i="1" dirty="0">
                <a:latin typeface="Calibri" panose="020F0502020204030204" pitchFamily="34" charset="0"/>
                <a:ea typeface="Montserrat"/>
                <a:cs typeface="Calibri" panose="020F0502020204030204" pitchFamily="34" charset="0"/>
                <a:sym typeface="Montserrat"/>
              </a:rPr>
              <a:t>secure!</a:t>
            </a:r>
            <a:endParaRPr sz="2200" b="1" dirty="0">
              <a:latin typeface="Calibri" panose="020F0502020204030204" pitchFamily="34" charset="0"/>
              <a:ea typeface="Montserrat"/>
              <a:cs typeface="Calibri" panose="020F0502020204030204" pitchFamily="34" charset="0"/>
              <a:sym typeface="Montserrat"/>
            </a:endParaRP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0C4CC924-DB57-254B-91C1-3794857EB4B2}"/>
              </a:ext>
            </a:extLst>
          </p:cNvPr>
          <p:cNvCxnSpPr>
            <a:cxnSpLocks/>
          </p:cNvCxnSpPr>
          <p:nvPr/>
        </p:nvCxnSpPr>
        <p:spPr>
          <a:xfrm>
            <a:off x="324680" y="5562600"/>
            <a:ext cx="3886200" cy="0"/>
          </a:xfrm>
          <a:prstGeom prst="line">
            <a:avLst/>
          </a:prstGeom>
          <a:ln w="9525" cap="flat" cmpd="sng" algn="ctr">
            <a:solidFill>
              <a:schemeClr val="accent3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10" name="Rectangle 9">
            <a:extLst>
              <a:ext uri="{FF2B5EF4-FFF2-40B4-BE49-F238E27FC236}">
                <a16:creationId xmlns:a16="http://schemas.microsoft.com/office/drawing/2014/main" id="{BA40F314-C5DA-6440-8CBB-0AACFEEAFA96}"/>
              </a:ext>
            </a:extLst>
          </p:cNvPr>
          <p:cNvSpPr/>
          <p:nvPr/>
        </p:nvSpPr>
        <p:spPr>
          <a:xfrm>
            <a:off x="96080" y="5715000"/>
            <a:ext cx="4343400" cy="1447800"/>
          </a:xfrm>
          <a:prstGeom prst="rect">
            <a:avLst/>
          </a:prstGeom>
          <a:solidFill>
            <a:schemeClr val="bg2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sz="1400" b="1" dirty="0"/>
              <a:t>Contact Information</a:t>
            </a:r>
          </a:p>
          <a:p>
            <a:r>
              <a:rPr lang="en-US" sz="1050" dirty="0"/>
              <a:t>County name</a:t>
            </a:r>
          </a:p>
          <a:p>
            <a:r>
              <a:rPr lang="en-US" sz="1050" dirty="0"/>
              <a:t>Phone number</a:t>
            </a:r>
          </a:p>
          <a:p>
            <a:r>
              <a:rPr lang="en-US" sz="1050" dirty="0"/>
              <a:t>Address</a:t>
            </a:r>
          </a:p>
          <a:p>
            <a:r>
              <a:rPr lang="en-US" sz="1050" dirty="0"/>
              <a:t>Hours</a:t>
            </a:r>
          </a:p>
        </p:txBody>
      </p:sp>
      <p:sp>
        <p:nvSpPr>
          <p:cNvPr id="34" name="Google Shape;121;p15">
            <a:extLst>
              <a:ext uri="{FF2B5EF4-FFF2-40B4-BE49-F238E27FC236}">
                <a16:creationId xmlns:a16="http://schemas.microsoft.com/office/drawing/2014/main" id="{A4F8D186-0CB5-D545-A4DE-1EB27201AB52}"/>
              </a:ext>
            </a:extLst>
          </p:cNvPr>
          <p:cNvSpPr txBox="1"/>
          <p:nvPr/>
        </p:nvSpPr>
        <p:spPr>
          <a:xfrm>
            <a:off x="5571377" y="1063052"/>
            <a:ext cx="4203702" cy="35057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4300" tIns="91425" rIns="91425" bIns="91425" anchor="t" anchorCtr="0">
            <a:noAutofit/>
          </a:bodyPr>
          <a:lstStyle/>
          <a:p>
            <a:pPr marL="0" lvl="0" indent="0" algn="l" rtl="0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 b="1" dirty="0">
                <a:latin typeface="Calibri" panose="020F0502020204030204" pitchFamily="34" charset="0"/>
                <a:ea typeface="Montserrat"/>
                <a:cs typeface="Calibri" panose="020F0502020204030204" pitchFamily="34" charset="0"/>
                <a:sym typeface="Montserrat"/>
              </a:rPr>
              <a:t>Mark your ballot</a:t>
            </a:r>
            <a:endParaRPr sz="1400" b="1" dirty="0">
              <a:latin typeface="Calibri" panose="020F0502020204030204" pitchFamily="34" charset="0"/>
              <a:ea typeface="Montserrat"/>
              <a:cs typeface="Calibri" panose="020F0502020204030204" pitchFamily="34" charset="0"/>
              <a:sym typeface="Montserrat"/>
            </a:endParaRPr>
          </a:p>
          <a:p>
            <a:pPr marL="0" lvl="0" indent="0" algn="l" rtl="0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050" dirty="0">
                <a:latin typeface="Calibri" panose="020F0502020204030204" pitchFamily="34" charset="0"/>
                <a:ea typeface="Montserrat"/>
                <a:cs typeface="Calibri" panose="020F0502020204030204" pitchFamily="34" charset="0"/>
                <a:sym typeface="Montserrat"/>
              </a:rPr>
              <a:t>Verify your selections carefully</a:t>
            </a:r>
            <a:endParaRPr sz="1050" dirty="0">
              <a:latin typeface="Calibri" panose="020F0502020204030204" pitchFamily="34" charset="0"/>
              <a:ea typeface="Montserrat"/>
              <a:cs typeface="Calibri" panose="020F0502020204030204" pitchFamily="34" charset="0"/>
              <a:sym typeface="Montserrat"/>
            </a:endParaRPr>
          </a:p>
          <a:p>
            <a:pPr marL="0" lvl="0" indent="0" algn="l" rtl="0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700" dirty="0">
              <a:latin typeface="Calibri" panose="020F0502020204030204" pitchFamily="34" charset="0"/>
              <a:ea typeface="Montserrat"/>
              <a:cs typeface="Calibri" panose="020F0502020204030204" pitchFamily="34" charset="0"/>
              <a:sym typeface="Montserrat"/>
            </a:endParaRPr>
          </a:p>
          <a:p>
            <a:pPr marL="0" lvl="0" indent="0" algn="l" rtl="0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 b="1" dirty="0">
                <a:latin typeface="Calibri" panose="020F0502020204030204" pitchFamily="34" charset="0"/>
                <a:ea typeface="Montserrat"/>
                <a:cs typeface="Calibri" panose="020F0502020204030204" pitchFamily="34" charset="0"/>
                <a:sym typeface="Montserrat"/>
              </a:rPr>
              <a:t>Pack and seal it</a:t>
            </a:r>
          </a:p>
          <a:p>
            <a:pPr marL="0" lvl="0" indent="0" algn="l" rtl="0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050" dirty="0">
                <a:latin typeface="Calibri" panose="020F0502020204030204" pitchFamily="34" charset="0"/>
                <a:ea typeface="Montserrat"/>
                <a:cs typeface="Calibri" panose="020F0502020204030204" pitchFamily="34" charset="0"/>
                <a:sym typeface="Montserrat"/>
              </a:rPr>
              <a:t>Put your ballot in the ballot return envelope.</a:t>
            </a:r>
          </a:p>
          <a:p>
            <a:pPr marL="0" lvl="0" indent="0" algn="l" rtl="0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050" dirty="0">
                <a:latin typeface="Calibri" panose="020F0502020204030204" pitchFamily="34" charset="0"/>
                <a:ea typeface="Montserrat"/>
                <a:cs typeface="Calibri" panose="020F0502020204030204" pitchFamily="34" charset="0"/>
                <a:sym typeface="Montserrat"/>
              </a:rPr>
              <a:t>Be sure to seal the envelope.</a:t>
            </a:r>
            <a:endParaRPr sz="1050" dirty="0">
              <a:latin typeface="Calibri" panose="020F0502020204030204" pitchFamily="34" charset="0"/>
              <a:ea typeface="Montserrat"/>
              <a:cs typeface="Calibri" panose="020F0502020204030204" pitchFamily="34" charset="0"/>
              <a:sym typeface="Montserrat"/>
            </a:endParaRPr>
          </a:p>
          <a:p>
            <a:pPr marL="0" lvl="0" indent="0" algn="l" rtl="0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700" dirty="0">
              <a:latin typeface="Calibri" panose="020F0502020204030204" pitchFamily="34" charset="0"/>
              <a:ea typeface="Montserrat"/>
              <a:cs typeface="Calibri" panose="020F0502020204030204" pitchFamily="34" charset="0"/>
              <a:sym typeface="Montserrat"/>
            </a:endParaRPr>
          </a:p>
          <a:p>
            <a:pPr marL="0" lvl="0" indent="0" algn="l" rtl="0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 b="1" dirty="0">
                <a:latin typeface="Calibri" panose="020F0502020204030204" pitchFamily="34" charset="0"/>
                <a:ea typeface="Montserrat"/>
                <a:cs typeface="Calibri" panose="020F0502020204030204" pitchFamily="34" charset="0"/>
                <a:sym typeface="Montserrat"/>
              </a:rPr>
              <a:t>Sign and date it </a:t>
            </a:r>
            <a:endParaRPr sz="1400" b="1" dirty="0">
              <a:latin typeface="Calibri" panose="020F0502020204030204" pitchFamily="34" charset="0"/>
              <a:ea typeface="Montserrat"/>
              <a:cs typeface="Calibri" panose="020F0502020204030204" pitchFamily="34" charset="0"/>
              <a:sym typeface="Montserrat"/>
            </a:endParaRPr>
          </a:p>
          <a:p>
            <a:pPr marL="209550" lvl="0" indent="-171450" algn="l" rtl="0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 pitchFamily="34" charset="0"/>
              <a:buChar char="•"/>
            </a:pPr>
            <a:r>
              <a:rPr lang="en" sz="1050" dirty="0">
                <a:solidFill>
                  <a:srgbClr val="000000"/>
                </a:solidFill>
                <a:latin typeface="Calibri" panose="020F0502020204030204" pitchFamily="34" charset="0"/>
                <a:ea typeface="Montserrat"/>
                <a:cs typeface="Calibri" panose="020F0502020204030204" pitchFamily="34" charset="0"/>
                <a:sym typeface="Montserrat"/>
              </a:rPr>
              <a:t>Fill in the form on the back of this envelope</a:t>
            </a:r>
            <a:endParaRPr sz="1050" dirty="0">
              <a:solidFill>
                <a:srgbClr val="000000"/>
              </a:solidFill>
              <a:latin typeface="Calibri" panose="020F0502020204030204" pitchFamily="34" charset="0"/>
              <a:ea typeface="Montserrat"/>
              <a:cs typeface="Calibri" panose="020F0502020204030204" pitchFamily="34" charset="0"/>
              <a:sym typeface="Montserrat"/>
            </a:endParaRPr>
          </a:p>
          <a:p>
            <a:pPr marL="209550" lvl="0" indent="-171450" algn="l" rtl="0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 pitchFamily="34" charset="0"/>
              <a:buChar char="•"/>
            </a:pPr>
            <a:r>
              <a:rPr lang="en" sz="1050" dirty="0">
                <a:solidFill>
                  <a:srgbClr val="000000"/>
                </a:solidFill>
                <a:latin typeface="Calibri" panose="020F0502020204030204" pitchFamily="34" charset="0"/>
                <a:ea typeface="Montserrat"/>
                <a:cs typeface="Calibri" panose="020F0502020204030204" pitchFamily="34" charset="0"/>
                <a:sym typeface="Montserrat"/>
              </a:rPr>
              <a:t>Make sure to </a:t>
            </a:r>
            <a:r>
              <a:rPr lang="en" sz="1050" b="1" dirty="0">
                <a:solidFill>
                  <a:srgbClr val="000000"/>
                </a:solidFill>
                <a:latin typeface="Calibri" panose="020F0502020204030204" pitchFamily="34" charset="0"/>
                <a:ea typeface="Montserrat"/>
                <a:cs typeface="Calibri" panose="020F0502020204030204" pitchFamily="34" charset="0"/>
                <a:sym typeface="Montserrat"/>
              </a:rPr>
              <a:t>sign</a:t>
            </a:r>
            <a:r>
              <a:rPr lang="en" sz="1050" dirty="0">
                <a:solidFill>
                  <a:srgbClr val="000000"/>
                </a:solidFill>
                <a:latin typeface="Calibri" panose="020F0502020204030204" pitchFamily="34" charset="0"/>
                <a:ea typeface="Montserrat"/>
                <a:cs typeface="Calibri" panose="020F0502020204030204" pitchFamily="34" charset="0"/>
                <a:sym typeface="Montserrat"/>
              </a:rPr>
              <a:t> and </a:t>
            </a:r>
            <a:r>
              <a:rPr lang="en" sz="1050" b="1" dirty="0">
                <a:solidFill>
                  <a:srgbClr val="000000"/>
                </a:solidFill>
                <a:latin typeface="Calibri" panose="020F0502020204030204" pitchFamily="34" charset="0"/>
                <a:ea typeface="Montserrat"/>
                <a:cs typeface="Calibri" panose="020F0502020204030204" pitchFamily="34" charset="0"/>
                <a:sym typeface="Montserrat"/>
              </a:rPr>
              <a:t>date </a:t>
            </a:r>
            <a:r>
              <a:rPr lang="en" sz="1050" dirty="0">
                <a:solidFill>
                  <a:srgbClr val="000000"/>
                </a:solidFill>
                <a:latin typeface="Calibri" panose="020F0502020204030204" pitchFamily="34" charset="0"/>
                <a:ea typeface="Montserrat"/>
                <a:cs typeface="Calibri" panose="020F0502020204030204" pitchFamily="34" charset="0"/>
                <a:sym typeface="Montserrat"/>
              </a:rPr>
              <a:t>it</a:t>
            </a:r>
            <a:endParaRPr sz="1050" dirty="0">
              <a:solidFill>
                <a:srgbClr val="000000"/>
              </a:solidFill>
              <a:latin typeface="Calibri" panose="020F0502020204030204" pitchFamily="34" charset="0"/>
              <a:ea typeface="Montserrat"/>
              <a:cs typeface="Calibri" panose="020F0502020204030204" pitchFamily="34" charset="0"/>
              <a:sym typeface="Montserrat"/>
            </a:endParaRPr>
          </a:p>
          <a:p>
            <a:pPr marL="0" lvl="0" indent="0" algn="l" rtl="0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800" dirty="0">
              <a:solidFill>
                <a:srgbClr val="000000"/>
              </a:solidFill>
              <a:latin typeface="Calibri" panose="020F0502020204030204" pitchFamily="34" charset="0"/>
              <a:ea typeface="Montserrat"/>
              <a:cs typeface="Calibri" panose="020F0502020204030204" pitchFamily="34" charset="0"/>
              <a:sym typeface="Montserrat"/>
            </a:endParaRPr>
          </a:p>
          <a:p>
            <a:pPr marL="0" lvl="0" indent="0" algn="l" rtl="0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 b="1" dirty="0">
                <a:solidFill>
                  <a:srgbClr val="000000"/>
                </a:solidFill>
                <a:latin typeface="Calibri" panose="020F0502020204030204" pitchFamily="34" charset="0"/>
                <a:ea typeface="Montserrat"/>
                <a:cs typeface="Calibri" panose="020F0502020204030204" pitchFamily="34" charset="0"/>
                <a:sym typeface="Montserrat"/>
              </a:rPr>
              <a:t>Return it</a:t>
            </a:r>
            <a:endParaRPr sz="1400" b="1" dirty="0">
              <a:solidFill>
                <a:srgbClr val="000000"/>
              </a:solidFill>
              <a:latin typeface="Calibri" panose="020F0502020204030204" pitchFamily="34" charset="0"/>
              <a:ea typeface="Montserrat"/>
              <a:cs typeface="Calibri" panose="020F0502020204030204" pitchFamily="34" charset="0"/>
              <a:sym typeface="Montserrat"/>
            </a:endParaRPr>
          </a:p>
          <a:p>
            <a:pPr marL="209550" lvl="0" indent="-171450" algn="l" rtl="0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 pitchFamily="34" charset="0"/>
              <a:buChar char="•"/>
            </a:pPr>
            <a:r>
              <a:rPr lang="en" sz="1050" dirty="0">
                <a:solidFill>
                  <a:srgbClr val="000000"/>
                </a:solidFill>
                <a:latin typeface="Calibri" panose="020F0502020204030204" pitchFamily="34" charset="0"/>
                <a:ea typeface="Montserrat"/>
                <a:cs typeface="Calibri" panose="020F0502020204030204" pitchFamily="34" charset="0"/>
                <a:sym typeface="Montserrat"/>
              </a:rPr>
              <a:t>By mail—Be sure to add stamps for enough postage</a:t>
            </a:r>
          </a:p>
          <a:p>
            <a:pPr marL="209550" lvl="0" indent="-171450" algn="l" rtl="0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 pitchFamily="34" charset="0"/>
              <a:buChar char="•"/>
            </a:pPr>
            <a:r>
              <a:rPr lang="en" sz="1050" dirty="0">
                <a:solidFill>
                  <a:srgbClr val="000000"/>
                </a:solidFill>
                <a:latin typeface="Calibri" panose="020F0502020204030204" pitchFamily="34" charset="0"/>
                <a:ea typeface="Montserrat"/>
                <a:cs typeface="Calibri" panose="020F0502020204030204" pitchFamily="34" charset="0"/>
                <a:sym typeface="Montserrat"/>
              </a:rPr>
              <a:t>At a drop box – Find the one closest to you on our website</a:t>
            </a:r>
            <a:endParaRPr sz="1050" dirty="0">
              <a:solidFill>
                <a:srgbClr val="000000"/>
              </a:solidFill>
              <a:latin typeface="Calibri" panose="020F0502020204030204" pitchFamily="34" charset="0"/>
              <a:ea typeface="Montserrat"/>
              <a:cs typeface="Calibri" panose="020F0502020204030204" pitchFamily="34" charset="0"/>
              <a:sym typeface="Montserrat"/>
            </a:endParaRPr>
          </a:p>
          <a:p>
            <a:pPr marL="209550" lvl="0" indent="-171450">
              <a:lnSpc>
                <a:spcPct val="105000"/>
              </a:lnSpc>
              <a:buClr>
                <a:srgbClr val="000000"/>
              </a:buClr>
              <a:buSzPts val="1200"/>
              <a:buFont typeface="Arial" panose="020B0604020202020204" pitchFamily="34" charset="0"/>
              <a:buChar char="•"/>
            </a:pPr>
            <a:r>
              <a:rPr lang="en-US" sz="1050" dirty="0">
                <a:solidFill>
                  <a:srgbClr val="000000"/>
                </a:solidFill>
                <a:latin typeface="Calibri" panose="020F0502020204030204" pitchFamily="34" charset="0"/>
                <a:ea typeface="Montserrat"/>
                <a:cs typeface="Calibri" panose="020F0502020204030204" pitchFamily="34" charset="0"/>
                <a:sym typeface="Montserrat"/>
              </a:rPr>
              <a:t>In person—Drop your ballot off at the County Board of Elections, Monday – Friday, 8:30 am – 5 pm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00" b="1" dirty="0">
              <a:solidFill>
                <a:srgbClr val="000000"/>
              </a:solidFill>
              <a:latin typeface="Calibri" panose="020F0502020204030204" pitchFamily="34" charset="0"/>
              <a:ea typeface="Montserrat"/>
              <a:cs typeface="Calibri" panose="020F0502020204030204" pitchFamily="34" charset="0"/>
              <a:sym typeface="Montserra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200" dirty="0">
              <a:solidFill>
                <a:srgbClr val="000000"/>
              </a:solidFill>
              <a:latin typeface="Calibri" panose="020F0502020204030204" pitchFamily="34" charset="0"/>
              <a:ea typeface="Montserrat"/>
              <a:cs typeface="Calibri" panose="020F0502020204030204" pitchFamily="34" charset="0"/>
              <a:sym typeface="Montserrat"/>
            </a:endParaRPr>
          </a:p>
        </p:txBody>
      </p:sp>
      <p:sp>
        <p:nvSpPr>
          <p:cNvPr id="36" name="Google Shape;122;p15">
            <a:extLst>
              <a:ext uri="{FF2B5EF4-FFF2-40B4-BE49-F238E27FC236}">
                <a16:creationId xmlns:a16="http://schemas.microsoft.com/office/drawing/2014/main" id="{3C0A8296-EBD8-F64C-ABA4-F104100787CB}"/>
              </a:ext>
            </a:extLst>
          </p:cNvPr>
          <p:cNvSpPr txBox="1"/>
          <p:nvPr/>
        </p:nvSpPr>
        <p:spPr>
          <a:xfrm>
            <a:off x="5101936" y="4086299"/>
            <a:ext cx="4766623" cy="47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>
              <a:lnSpc>
                <a:spcPct val="105000"/>
              </a:lnSpc>
            </a:pPr>
            <a:r>
              <a:rPr lang="en-US" sz="1050" b="1" dirty="0">
                <a:latin typeface="Calibri" panose="020F0502020204030204" pitchFamily="34" charset="0"/>
                <a:ea typeface="Montserrat"/>
                <a:cs typeface="Calibri" panose="020F0502020204030204" pitchFamily="34" charset="0"/>
                <a:sym typeface="Montserrat"/>
              </a:rPr>
              <a:t>If you lose your ballot or make a mistake</a:t>
            </a:r>
            <a:r>
              <a:rPr lang="en-US" sz="1050" dirty="0">
                <a:latin typeface="Calibri" panose="020F0502020204030204" pitchFamily="34" charset="0"/>
                <a:ea typeface="Montserrat"/>
                <a:cs typeface="Calibri" panose="020F0502020204030204" pitchFamily="34" charset="0"/>
                <a:sym typeface="Montserrat"/>
              </a:rPr>
              <a:t>, contact us right away</a:t>
            </a:r>
          </a:p>
        </p:txBody>
      </p:sp>
      <p:sp>
        <p:nvSpPr>
          <p:cNvPr id="37" name="Google Shape;128;p15">
            <a:extLst>
              <a:ext uri="{FF2B5EF4-FFF2-40B4-BE49-F238E27FC236}">
                <a16:creationId xmlns:a16="http://schemas.microsoft.com/office/drawing/2014/main" id="{880E44E2-F879-6F48-B423-7143FE1B03EF}"/>
              </a:ext>
            </a:extLst>
          </p:cNvPr>
          <p:cNvSpPr txBox="1"/>
          <p:nvPr/>
        </p:nvSpPr>
        <p:spPr>
          <a:xfrm>
            <a:off x="5071954" y="342901"/>
            <a:ext cx="4605272" cy="53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050" dirty="0">
                <a:latin typeface="Calibri" panose="020F0502020204030204" pitchFamily="34" charset="0"/>
                <a:ea typeface="Montserrat"/>
                <a:cs typeface="Calibri" panose="020F0502020204030204" pitchFamily="34" charset="0"/>
                <a:sym typeface="Montserrat"/>
              </a:rPr>
              <a:t>Return your ballot as early as possible. </a:t>
            </a:r>
            <a:r>
              <a:rPr lang="en-US" sz="1050" dirty="0">
                <a:latin typeface="Calibri" panose="020F0502020204030204" pitchFamily="34" charset="0"/>
                <a:ea typeface="Montserrat"/>
                <a:cs typeface="Calibri" panose="020F0502020204030204" pitchFamily="34" charset="0"/>
                <a:sym typeface="Montserrat"/>
              </a:rPr>
              <a:t>Your ballot must be </a:t>
            </a:r>
            <a:r>
              <a:rPr lang="en-US" sz="1050" b="1" i="1" dirty="0">
                <a:latin typeface="Calibri" panose="020F0502020204030204" pitchFamily="34" charset="0"/>
                <a:ea typeface="Montserrat"/>
                <a:cs typeface="Calibri" panose="020F0502020204030204" pitchFamily="34" charset="0"/>
                <a:sym typeface="Montserrat"/>
              </a:rPr>
              <a:t>postmarked</a:t>
            </a:r>
            <a:r>
              <a:rPr lang="en-US" sz="1050" dirty="0">
                <a:latin typeface="Calibri" panose="020F0502020204030204" pitchFamily="34" charset="0"/>
                <a:ea typeface="Montserrat"/>
                <a:cs typeface="Calibri" panose="020F0502020204030204" pitchFamily="34" charset="0"/>
                <a:sym typeface="Montserrat"/>
              </a:rPr>
              <a:t> by Election Day, </a:t>
            </a:r>
            <a:r>
              <a:rPr lang="en" sz="1050" b="1" dirty="0">
                <a:latin typeface="Calibri" panose="020F0502020204030204" pitchFamily="34" charset="0"/>
                <a:ea typeface="Montserrat"/>
                <a:cs typeface="Calibri" panose="020F0502020204030204" pitchFamily="34" charset="0"/>
                <a:sym typeface="Montserrat"/>
              </a:rPr>
              <a:t>November 3. </a:t>
            </a:r>
            <a:r>
              <a:rPr lang="en" sz="1050" dirty="0">
                <a:latin typeface="Calibri" panose="020F0502020204030204" pitchFamily="34" charset="0"/>
                <a:ea typeface="Montserrat"/>
                <a:cs typeface="Calibri" panose="020F0502020204030204" pitchFamily="34" charset="0"/>
                <a:sym typeface="Montserrat"/>
              </a:rPr>
              <a:t>If you mail it after November 1, go to the post office and ask them to hand-cancel it.</a:t>
            </a:r>
            <a:endParaRPr sz="1050" b="1" dirty="0">
              <a:latin typeface="Calibri" panose="020F0502020204030204" pitchFamily="34" charset="0"/>
              <a:ea typeface="Montserrat"/>
              <a:cs typeface="Calibri" panose="020F0502020204030204" pitchFamily="34" charset="0"/>
              <a:sym typeface="Montserrat"/>
            </a:endParaRPr>
          </a:p>
        </p:txBody>
      </p:sp>
      <p:pic>
        <p:nvPicPr>
          <p:cNvPr id="40" name="Google Shape;123;p15">
            <a:extLst>
              <a:ext uri="{FF2B5EF4-FFF2-40B4-BE49-F238E27FC236}">
                <a16:creationId xmlns:a16="http://schemas.microsoft.com/office/drawing/2014/main" id="{59D95FF0-6465-CB4B-A3AB-0EB2E1F74C0B}"/>
              </a:ext>
            </a:extLst>
          </p:cNvPr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5187367" y="1678567"/>
            <a:ext cx="377631" cy="377631"/>
          </a:xfrm>
          <a:prstGeom prst="rect">
            <a:avLst/>
          </a:prstGeom>
          <a:noFill/>
          <a:ln>
            <a:noFill/>
          </a:ln>
        </p:spPr>
      </p:pic>
      <p:pic>
        <p:nvPicPr>
          <p:cNvPr id="41" name="Google Shape;124;p15">
            <a:extLst>
              <a:ext uri="{FF2B5EF4-FFF2-40B4-BE49-F238E27FC236}">
                <a16:creationId xmlns:a16="http://schemas.microsoft.com/office/drawing/2014/main" id="{22B4E829-0C43-8644-97AC-DE9E05B01024}"/>
              </a:ext>
            </a:extLst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183998" y="2319540"/>
            <a:ext cx="377631" cy="377631"/>
          </a:xfrm>
          <a:prstGeom prst="rect">
            <a:avLst/>
          </a:prstGeom>
          <a:noFill/>
          <a:ln>
            <a:noFill/>
          </a:ln>
        </p:spPr>
      </p:pic>
      <p:pic>
        <p:nvPicPr>
          <p:cNvPr id="42" name="Google Shape;125;p15">
            <a:extLst>
              <a:ext uri="{FF2B5EF4-FFF2-40B4-BE49-F238E27FC236}">
                <a16:creationId xmlns:a16="http://schemas.microsoft.com/office/drawing/2014/main" id="{A2FDEAB7-EAB7-CC4C-A398-9C667C31ADD4}"/>
              </a:ext>
            </a:extLst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183998" y="1162110"/>
            <a:ext cx="377641" cy="377641"/>
          </a:xfrm>
          <a:prstGeom prst="rect">
            <a:avLst/>
          </a:prstGeom>
          <a:noFill/>
          <a:ln>
            <a:noFill/>
          </a:ln>
        </p:spPr>
      </p:pic>
      <p:pic>
        <p:nvPicPr>
          <p:cNvPr id="43" name="Google Shape;126;p15">
            <a:extLst>
              <a:ext uri="{FF2B5EF4-FFF2-40B4-BE49-F238E27FC236}">
                <a16:creationId xmlns:a16="http://schemas.microsoft.com/office/drawing/2014/main" id="{509C754C-84B5-474E-AD5D-F65C4ECDF1BB}"/>
              </a:ext>
            </a:extLst>
          </p:cNvPr>
          <p:cNvPicPr preferRelativeResize="0"/>
          <p:nvPr/>
        </p:nvPicPr>
        <p:blipFill rotWithShape="1">
          <a:blip r:embed="rId5">
            <a:alphaModFix/>
          </a:blip>
          <a:srcRect b="-10035"/>
          <a:stretch/>
        </p:blipFill>
        <p:spPr>
          <a:xfrm>
            <a:off x="5187367" y="3016770"/>
            <a:ext cx="377631" cy="377631"/>
          </a:xfrm>
          <a:prstGeom prst="rect">
            <a:avLst/>
          </a:prstGeom>
          <a:noFill/>
          <a:ln>
            <a:noFill/>
          </a:ln>
        </p:spPr>
      </p:pic>
      <p:sp>
        <p:nvSpPr>
          <p:cNvPr id="44" name="Google Shape;70;p14">
            <a:extLst>
              <a:ext uri="{FF2B5EF4-FFF2-40B4-BE49-F238E27FC236}">
                <a16:creationId xmlns:a16="http://schemas.microsoft.com/office/drawing/2014/main" id="{93F7A39A-204B-4B49-9C7B-691476FBF97F}"/>
              </a:ext>
            </a:extLst>
          </p:cNvPr>
          <p:cNvSpPr txBox="1"/>
          <p:nvPr/>
        </p:nvSpPr>
        <p:spPr>
          <a:xfrm>
            <a:off x="5090323" y="-71100"/>
            <a:ext cx="4663504" cy="45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200" dirty="0">
                <a:latin typeface="Calibri" panose="020F0502020204030204" pitchFamily="34" charset="0"/>
                <a:ea typeface="Montserrat"/>
                <a:cs typeface="Calibri" panose="020F0502020204030204" pitchFamily="34" charset="0"/>
                <a:sym typeface="Montserrat"/>
              </a:rPr>
              <a:t>Voting by mail is </a:t>
            </a:r>
            <a:r>
              <a:rPr lang="en" sz="2200" b="1" i="1" dirty="0">
                <a:latin typeface="Calibri" panose="020F0502020204030204" pitchFamily="34" charset="0"/>
                <a:ea typeface="Montserrat"/>
                <a:cs typeface="Calibri" panose="020F0502020204030204" pitchFamily="34" charset="0"/>
                <a:sym typeface="Montserrat"/>
              </a:rPr>
              <a:t>easy</a:t>
            </a:r>
            <a:r>
              <a:rPr lang="en" sz="2200" dirty="0">
                <a:latin typeface="Calibri" panose="020F0502020204030204" pitchFamily="34" charset="0"/>
                <a:ea typeface="Montserrat"/>
                <a:cs typeface="Calibri" panose="020F0502020204030204" pitchFamily="34" charset="0"/>
                <a:sym typeface="Montserrat"/>
              </a:rPr>
              <a:t> and </a:t>
            </a:r>
            <a:r>
              <a:rPr lang="en" sz="2200" b="1" i="1" dirty="0">
                <a:latin typeface="Calibri" panose="020F0502020204030204" pitchFamily="34" charset="0"/>
                <a:ea typeface="Montserrat"/>
                <a:cs typeface="Calibri" panose="020F0502020204030204" pitchFamily="34" charset="0"/>
                <a:sym typeface="Montserrat"/>
              </a:rPr>
              <a:t>secure!</a:t>
            </a:r>
            <a:endParaRPr sz="2200" b="1" dirty="0">
              <a:latin typeface="Calibri" panose="020F0502020204030204" pitchFamily="34" charset="0"/>
              <a:ea typeface="Montserrat"/>
              <a:cs typeface="Calibri" panose="020F0502020204030204" pitchFamily="34" charset="0"/>
              <a:sym typeface="Montserrat"/>
            </a:endParaRPr>
          </a:p>
        </p:txBody>
      </p: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EA36842B-CB36-734E-BCAD-49002B4D4AC5}"/>
              </a:ext>
            </a:extLst>
          </p:cNvPr>
          <p:cNvCxnSpPr>
            <a:cxnSpLocks/>
          </p:cNvCxnSpPr>
          <p:nvPr/>
        </p:nvCxnSpPr>
        <p:spPr>
          <a:xfrm>
            <a:off x="5418978" y="5562600"/>
            <a:ext cx="3886200" cy="0"/>
          </a:xfrm>
          <a:prstGeom prst="line">
            <a:avLst/>
          </a:prstGeom>
          <a:ln w="9525" cap="flat" cmpd="sng" algn="ctr">
            <a:solidFill>
              <a:schemeClr val="accent3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49" name="Rectangle 48">
            <a:extLst>
              <a:ext uri="{FF2B5EF4-FFF2-40B4-BE49-F238E27FC236}">
                <a16:creationId xmlns:a16="http://schemas.microsoft.com/office/drawing/2014/main" id="{B987924B-C071-2346-A170-1EE82CB0D32D}"/>
              </a:ext>
            </a:extLst>
          </p:cNvPr>
          <p:cNvSpPr/>
          <p:nvPr/>
        </p:nvSpPr>
        <p:spPr>
          <a:xfrm>
            <a:off x="5190378" y="5715000"/>
            <a:ext cx="4343400" cy="1447800"/>
          </a:xfrm>
          <a:prstGeom prst="rect">
            <a:avLst/>
          </a:prstGeom>
          <a:solidFill>
            <a:schemeClr val="bg2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sz="1400" b="1" dirty="0"/>
              <a:t>Contact Information</a:t>
            </a:r>
          </a:p>
          <a:p>
            <a:r>
              <a:rPr lang="en-US" sz="1050" dirty="0"/>
              <a:t>County name</a:t>
            </a:r>
          </a:p>
          <a:p>
            <a:r>
              <a:rPr lang="en-US" sz="1050" dirty="0"/>
              <a:t>Phone number</a:t>
            </a:r>
          </a:p>
          <a:p>
            <a:r>
              <a:rPr lang="en-US" sz="1050" dirty="0"/>
              <a:t>Address</a:t>
            </a:r>
          </a:p>
          <a:p>
            <a:r>
              <a:rPr lang="en-US" sz="1050" dirty="0"/>
              <a:t>Hours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80C5C5A2-959F-364A-85D2-374495374B96}"/>
              </a:ext>
            </a:extLst>
          </p:cNvPr>
          <p:cNvSpPr txBox="1"/>
          <p:nvPr/>
        </p:nvSpPr>
        <p:spPr>
          <a:xfrm>
            <a:off x="5357791" y="-789940"/>
            <a:ext cx="184731" cy="38517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28" name="Google Shape;128;p15">
            <a:extLst>
              <a:ext uri="{FF2B5EF4-FFF2-40B4-BE49-F238E27FC236}">
                <a16:creationId xmlns:a16="http://schemas.microsoft.com/office/drawing/2014/main" id="{0CD7B4A4-E75B-8847-B450-03313AFF5CB3}"/>
              </a:ext>
            </a:extLst>
          </p:cNvPr>
          <p:cNvSpPr txBox="1"/>
          <p:nvPr/>
        </p:nvSpPr>
        <p:spPr>
          <a:xfrm>
            <a:off x="5113807" y="4389158"/>
            <a:ext cx="4606661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/>
            <a:r>
              <a:rPr lang="en-US" sz="1050" b="1" dirty="0">
                <a:latin typeface="Calibri" panose="020F0502020204030204" pitchFamily="34" charset="0"/>
                <a:cs typeface="Calibri" panose="020F0502020204030204" pitchFamily="34" charset="0"/>
              </a:rPr>
              <a:t>If you cannot return your ballot by the deadline, you can still vote in person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050" dirty="0">
                <a:latin typeface="Calibri" panose="020F0502020204030204" pitchFamily="34" charset="0"/>
                <a:ea typeface="Montserrat"/>
                <a:cs typeface="Calibri" panose="020F0502020204030204" pitchFamily="34" charset="0"/>
                <a:sym typeface="Montserrat"/>
              </a:rPr>
              <a:t>Bring your ballot and envelope to the polling place so you can turn them in and vote a regular ballot.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050" dirty="0">
                <a:latin typeface="Calibri" panose="020F0502020204030204" pitchFamily="34" charset="0"/>
                <a:ea typeface="Montserrat"/>
                <a:cs typeface="Calibri" panose="020F0502020204030204" pitchFamily="34" charset="0"/>
                <a:sym typeface="Montserrat"/>
              </a:rPr>
              <a:t>If you don’t have your mail-in ballot, you will vote a provisional ballot which will be counted once we determine that you have not voted by mail.</a:t>
            </a:r>
          </a:p>
        </p:txBody>
      </p:sp>
    </p:spTree>
    <p:extLst>
      <p:ext uri="{BB962C8B-B14F-4D97-AF65-F5344CB8AC3E}">
        <p14:creationId xmlns:p14="http://schemas.microsoft.com/office/powerpoint/2010/main" val="9181020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16"/>
          <p:cNvSpPr/>
          <p:nvPr/>
        </p:nvSpPr>
        <p:spPr>
          <a:xfrm>
            <a:off x="-1" y="914618"/>
            <a:ext cx="9700591" cy="6400582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80055" tIns="40018" rIns="80055" bIns="40018" anchor="ctr" anchorCtr="0">
            <a:noAutofit/>
          </a:bodyPr>
          <a:lstStyle/>
          <a:p>
            <a:pPr algn="ctr"/>
            <a:endParaRPr sz="16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4" name="Google Shape;134;p16"/>
          <p:cNvSpPr txBox="1"/>
          <p:nvPr/>
        </p:nvSpPr>
        <p:spPr>
          <a:xfrm>
            <a:off x="382892" y="188190"/>
            <a:ext cx="8746117" cy="6154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0055" tIns="40018" rIns="80055" bIns="40018" anchor="t" anchorCtr="0">
            <a:noAutofit/>
          </a:bodyPr>
          <a:lstStyle/>
          <a:p>
            <a:r>
              <a:rPr lang="en" sz="3855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Customizing the ballot inserts</a:t>
            </a:r>
            <a:endParaRPr sz="1309" dirty="0"/>
          </a:p>
        </p:txBody>
      </p:sp>
      <p:sp>
        <p:nvSpPr>
          <p:cNvPr id="135" name="Google Shape;135;p16"/>
          <p:cNvSpPr txBox="1"/>
          <p:nvPr/>
        </p:nvSpPr>
        <p:spPr>
          <a:xfrm>
            <a:off x="221035" y="1079152"/>
            <a:ext cx="8313366" cy="56653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0055" tIns="40018" rIns="80055" bIns="40018" anchor="t" anchorCtr="0">
            <a:noAutofit/>
          </a:bodyPr>
          <a:lstStyle/>
          <a:p>
            <a:pPr>
              <a:lnSpc>
                <a:spcPct val="120000"/>
              </a:lnSpc>
              <a:buClr>
                <a:schemeClr val="dk1"/>
              </a:buClr>
              <a:buSzPts val="2600"/>
            </a:pPr>
            <a:r>
              <a:rPr lang="en-US" sz="1800" b="1" dirty="0">
                <a:solidFill>
                  <a:schemeClr val="dk1"/>
                </a:solidFill>
                <a:ea typeface="Open Sans"/>
                <a:cs typeface="Open Sans"/>
                <a:sym typeface="Open Sans"/>
              </a:rPr>
              <a:t>This file is a ballot insert that can be put into every ballot envelope</a:t>
            </a:r>
            <a:endParaRPr lang="en-US" sz="1800" dirty="0">
              <a:solidFill>
                <a:schemeClr val="dk1"/>
              </a:solidFill>
              <a:ea typeface="Open Sans"/>
              <a:cs typeface="Open Sans"/>
              <a:sym typeface="Open Sans"/>
            </a:endParaRPr>
          </a:p>
          <a:p>
            <a:pPr marL="397179" indent="-387942">
              <a:lnSpc>
                <a:spcPct val="120000"/>
              </a:lnSpc>
              <a:buClr>
                <a:schemeClr val="dk1"/>
              </a:buClr>
              <a:buSzPts val="2600"/>
              <a:buFont typeface="Open Sans"/>
              <a:buChar char="•"/>
            </a:pPr>
            <a:r>
              <a:rPr lang="en-US" sz="1800" dirty="0">
                <a:solidFill>
                  <a:schemeClr val="dk1"/>
                </a:solidFill>
                <a:ea typeface="Open Sans"/>
                <a:cs typeface="Open Sans"/>
                <a:sym typeface="Open Sans"/>
              </a:rPr>
              <a:t>Each insert takes up one half of an 8.5x11” sheet of paper</a:t>
            </a:r>
          </a:p>
          <a:p>
            <a:pPr marL="397179" indent="-387942">
              <a:lnSpc>
                <a:spcPct val="120000"/>
              </a:lnSpc>
              <a:buClr>
                <a:schemeClr val="dk1"/>
              </a:buClr>
              <a:buSzPts val="2600"/>
              <a:buFont typeface="Open Sans"/>
              <a:buChar char="•"/>
            </a:pPr>
            <a:r>
              <a:rPr lang="en-US" sz="1800" b="1" dirty="0">
                <a:solidFill>
                  <a:schemeClr val="dk1"/>
                </a:solidFill>
                <a:ea typeface="Open Sans"/>
                <a:cs typeface="Open Sans"/>
                <a:sym typeface="Open Sans"/>
              </a:rPr>
              <a:t>If you support two language, put the second language on the back</a:t>
            </a:r>
            <a:endParaRPr lang="en-US" sz="1800" dirty="0">
              <a:solidFill>
                <a:schemeClr val="dk1"/>
              </a:solidFill>
              <a:ea typeface="Open Sans"/>
              <a:cs typeface="Open Sans"/>
              <a:sym typeface="Open Sans"/>
            </a:endParaRPr>
          </a:p>
          <a:p>
            <a:pPr marL="397179" indent="-387942">
              <a:lnSpc>
                <a:spcPct val="120000"/>
              </a:lnSpc>
              <a:buClr>
                <a:schemeClr val="dk1"/>
              </a:buClr>
              <a:buSzPts val="2600"/>
              <a:buFont typeface="Open Sans"/>
              <a:buChar char="•"/>
            </a:pPr>
            <a:endParaRPr lang="en-US" sz="1800" dirty="0">
              <a:solidFill>
                <a:schemeClr val="dk1"/>
              </a:solidFill>
              <a:ea typeface="Open Sans"/>
              <a:cs typeface="Open Sans"/>
              <a:sym typeface="Open Sans"/>
            </a:endParaRPr>
          </a:p>
          <a:p>
            <a:pPr marL="332522" indent="-286338">
              <a:lnSpc>
                <a:spcPct val="115000"/>
              </a:lnSpc>
              <a:spcBef>
                <a:spcPts val="727"/>
              </a:spcBef>
              <a:buClr>
                <a:schemeClr val="dk1"/>
              </a:buClr>
              <a:buSzPts val="2600"/>
              <a:buFont typeface="Open Sans"/>
              <a:buAutoNum type="arabicPeriod"/>
            </a:pPr>
            <a:r>
              <a:rPr lang="en-US" sz="1800" b="1" dirty="0">
                <a:solidFill>
                  <a:schemeClr val="dk1"/>
                </a:solidFill>
                <a:ea typeface="Open Sans"/>
                <a:cs typeface="Open Sans"/>
                <a:sym typeface="Open Sans"/>
              </a:rPr>
              <a:t>Customize the insert</a:t>
            </a:r>
          </a:p>
          <a:p>
            <a:pPr marL="803594" lvl="1" indent="-323285">
              <a:lnSpc>
                <a:spcPct val="120000"/>
              </a:lnSpc>
              <a:buClr>
                <a:schemeClr val="dk1"/>
              </a:buClr>
              <a:buSzPts val="2600"/>
              <a:buFont typeface="Open Sans"/>
              <a:buChar char="◦"/>
            </a:pPr>
            <a:r>
              <a:rPr lang="en-US" sz="1800" b="1" dirty="0">
                <a:solidFill>
                  <a:schemeClr val="dk1"/>
                </a:solidFill>
                <a:ea typeface="Open Sans"/>
                <a:cs typeface="Open Sans"/>
                <a:sym typeface="Open Sans"/>
              </a:rPr>
              <a:t>The version on the left is for “received by” – on the right for “postmark” – customize one and then copy it to the other side.</a:t>
            </a:r>
          </a:p>
          <a:p>
            <a:pPr marL="803594" lvl="1" indent="-323285">
              <a:lnSpc>
                <a:spcPct val="120000"/>
              </a:lnSpc>
              <a:buClr>
                <a:schemeClr val="dk1"/>
              </a:buClr>
              <a:buSzPts val="2600"/>
              <a:buFont typeface="Open Sans"/>
              <a:buChar char="◦"/>
            </a:pPr>
            <a:r>
              <a:rPr lang="en-US" sz="1800" dirty="0">
                <a:solidFill>
                  <a:schemeClr val="dk1"/>
                </a:solidFill>
                <a:ea typeface="Open Sans"/>
                <a:cs typeface="Open Sans"/>
                <a:sym typeface="Open Sans"/>
              </a:rPr>
              <a:t>Consider adding additional information like the county website and a website with a list of all drop box locations</a:t>
            </a:r>
          </a:p>
          <a:p>
            <a:pPr marL="803594" lvl="1" indent="-323285">
              <a:lnSpc>
                <a:spcPct val="120000"/>
              </a:lnSpc>
              <a:buClr>
                <a:schemeClr val="dk1"/>
              </a:buClr>
              <a:buSzPts val="2600"/>
              <a:buFont typeface="Open Sans"/>
              <a:buChar char="◦"/>
            </a:pPr>
            <a:r>
              <a:rPr lang="en-US" sz="1800" dirty="0">
                <a:solidFill>
                  <a:schemeClr val="dk1"/>
                </a:solidFill>
                <a:ea typeface="Open Sans"/>
                <a:cs typeface="Open Sans"/>
                <a:sym typeface="Open Sans"/>
              </a:rPr>
              <a:t>After you customize the insert, </a:t>
            </a:r>
            <a:r>
              <a:rPr lang="en-US" sz="1800" b="1" dirty="0">
                <a:solidFill>
                  <a:schemeClr val="dk1"/>
                </a:solidFill>
                <a:ea typeface="Open Sans"/>
                <a:cs typeface="Open Sans"/>
                <a:sym typeface="Open Sans"/>
              </a:rPr>
              <a:t>be sure to keep both copies consistent</a:t>
            </a:r>
          </a:p>
          <a:p>
            <a:pPr marL="332522" indent="-286338">
              <a:lnSpc>
                <a:spcPct val="115000"/>
              </a:lnSpc>
              <a:spcBef>
                <a:spcPts val="727"/>
              </a:spcBef>
              <a:buClr>
                <a:schemeClr val="dk1"/>
              </a:buClr>
              <a:buSzPts val="2600"/>
              <a:buFont typeface="Open Sans"/>
              <a:buAutoNum type="arabicPeriod"/>
            </a:pPr>
            <a:r>
              <a:rPr lang="en-US" sz="1800" b="1" dirty="0">
                <a:solidFill>
                  <a:schemeClr val="dk1"/>
                </a:solidFill>
                <a:ea typeface="Open Sans"/>
                <a:cs typeface="Open Sans"/>
                <a:sym typeface="Open Sans"/>
              </a:rPr>
              <a:t>Print it</a:t>
            </a:r>
          </a:p>
          <a:p>
            <a:pPr marL="803594" lvl="1" indent="-323285">
              <a:lnSpc>
                <a:spcPct val="120000"/>
              </a:lnSpc>
              <a:buClr>
                <a:schemeClr val="dk1"/>
              </a:buClr>
              <a:buSzPts val="2600"/>
              <a:buFont typeface="Open Sans"/>
              <a:buChar char="◦"/>
            </a:pPr>
            <a:r>
              <a:rPr lang="en-US" sz="1800" dirty="0">
                <a:solidFill>
                  <a:schemeClr val="dk1"/>
                </a:solidFill>
                <a:ea typeface="Open Sans"/>
                <a:cs typeface="Open Sans"/>
                <a:sym typeface="Open Sans"/>
              </a:rPr>
              <a:t>Only print the first slide—don’t print this instructions sheet</a:t>
            </a:r>
          </a:p>
          <a:p>
            <a:pPr marL="332522" indent="-286338">
              <a:lnSpc>
                <a:spcPct val="115000"/>
              </a:lnSpc>
              <a:spcBef>
                <a:spcPts val="727"/>
              </a:spcBef>
              <a:buClr>
                <a:schemeClr val="dk1"/>
              </a:buClr>
              <a:buSzPts val="2600"/>
              <a:buFont typeface="Open Sans"/>
              <a:buAutoNum type="arabicPeriod"/>
            </a:pPr>
            <a:r>
              <a:rPr lang="en-US" sz="1800" b="1" dirty="0">
                <a:solidFill>
                  <a:schemeClr val="dk1"/>
                </a:solidFill>
                <a:ea typeface="Open Sans"/>
                <a:cs typeface="Open Sans"/>
                <a:sym typeface="Open Sans"/>
              </a:rPr>
              <a:t>Cut it</a:t>
            </a:r>
          </a:p>
          <a:p>
            <a:pPr marL="803594" lvl="1" indent="-323285">
              <a:lnSpc>
                <a:spcPct val="120000"/>
              </a:lnSpc>
              <a:buClr>
                <a:schemeClr val="dk1"/>
              </a:buClr>
              <a:buSzPts val="2600"/>
              <a:buFont typeface="Open Sans"/>
              <a:buChar char="◦"/>
            </a:pPr>
            <a:r>
              <a:rPr lang="en-US" sz="1800" dirty="0">
                <a:solidFill>
                  <a:schemeClr val="dk1"/>
                </a:solidFill>
                <a:ea typeface="Open Sans"/>
                <a:cs typeface="Open Sans"/>
                <a:sym typeface="Open Sans"/>
              </a:rPr>
              <a:t>Cut along the vertical dotted line that separates the two inserts</a:t>
            </a:r>
          </a:p>
        </p:txBody>
      </p:sp>
    </p:spTree>
    <p:extLst>
      <p:ext uri="{BB962C8B-B14F-4D97-AF65-F5344CB8AC3E}">
        <p14:creationId xmlns:p14="http://schemas.microsoft.com/office/powerpoint/2010/main" val="31682656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1873</TotalTime>
  <Words>608</Words>
  <Application>Microsoft Macintosh PowerPoint</Application>
  <PresentationFormat>Custom</PresentationFormat>
  <Paragraphs>65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Montserrat</vt:lpstr>
      <vt:lpstr>Open Sans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Whitney Quesenbery</dc:creator>
  <cp:lastModifiedBy>Whitney Quesenbery</cp:lastModifiedBy>
  <cp:revision>56</cp:revision>
  <cp:lastPrinted>2020-09-11T12:08:24Z</cp:lastPrinted>
  <dcterms:created xsi:type="dcterms:W3CDTF">2020-08-27T18:50:46Z</dcterms:created>
  <dcterms:modified xsi:type="dcterms:W3CDTF">2020-09-11T12:09:25Z</dcterms:modified>
</cp:coreProperties>
</file>